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8"/>
  </p:notesMasterIdLst>
  <p:handoutMasterIdLst>
    <p:handoutMasterId r:id="rId9"/>
  </p:handoutMasterIdLst>
  <p:sldIdLst>
    <p:sldId id="283" r:id="rId2"/>
    <p:sldId id="2142534881" r:id="rId3"/>
    <p:sldId id="2142534885" r:id="rId4"/>
    <p:sldId id="2142534884" r:id="rId5"/>
    <p:sldId id="2142534883" r:id="rId6"/>
    <p:sldId id="2142534862"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281A8F9B-709A-4323-AFED-8D34680460CC}">
          <p14:sldIdLst>
            <p14:sldId id="283"/>
            <p14:sldId id="2142534881"/>
            <p14:sldId id="2142534885"/>
            <p14:sldId id="2142534884"/>
            <p14:sldId id="2142534883"/>
            <p14:sldId id="2142534862"/>
          </p14:sldIdLst>
        </p14:section>
      </p14:sectionLst>
    </p:ext>
    <p:ext uri="{EFAFB233-063F-42B5-8137-9DF3F51BA10A}">
      <p15:sldGuideLst xmlns:p15="http://schemas.microsoft.com/office/powerpoint/2012/main">
        <p15:guide id="1" orient="horz" pos="799" userDrawn="1">
          <p15:clr>
            <a:srgbClr val="A4A3A4"/>
          </p15:clr>
        </p15:guide>
        <p15:guide id="2" pos="3817" userDrawn="1">
          <p15:clr>
            <a:srgbClr val="A4A3A4"/>
          </p15:clr>
        </p15:guide>
        <p15:guide id="3" pos="211" userDrawn="1">
          <p15:clr>
            <a:srgbClr val="A4A3A4"/>
          </p15:clr>
        </p15:guide>
        <p15:guide id="4" pos="7441" userDrawn="1">
          <p15:clr>
            <a:srgbClr val="A4A3A4"/>
          </p15:clr>
        </p15:guide>
        <p15:guide id="5" orient="horz" pos="4042" userDrawn="1">
          <p15:clr>
            <a:srgbClr val="A4A3A4"/>
          </p15:clr>
        </p15:guide>
        <p15:guide id="7" orient="horz" pos="2137" userDrawn="1">
          <p15:clr>
            <a:srgbClr val="A4A3A4"/>
          </p15:clr>
        </p15:guide>
        <p15:guide id="8" orient="horz" pos="346" userDrawn="1">
          <p15:clr>
            <a:srgbClr val="A4A3A4"/>
          </p15:clr>
        </p15:guide>
        <p15:guide id="9" orient="horz" pos="981" userDrawn="1">
          <p15:clr>
            <a:srgbClr val="A4A3A4"/>
          </p15:clr>
        </p15:guide>
        <p15:guide id="10" pos="74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won Park" initials="JP" lastIdx="1" clrIdx="0">
    <p:extLst>
      <p:ext uri="{19B8F6BF-5375-455C-9EA6-DF929625EA0E}">
        <p15:presenceInfo xmlns:p15="http://schemas.microsoft.com/office/powerpoint/2012/main" userId="S::jiwon.park@ibm.com::90b7a935-244c-4d72-9eca-d95174ad164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62"/>
    <a:srgbClr val="788DA8"/>
    <a:srgbClr val="0000FF"/>
    <a:srgbClr val="000000"/>
    <a:srgbClr val="D97974"/>
    <a:srgbClr val="003C83"/>
    <a:srgbClr val="6B6B6B"/>
    <a:srgbClr val="06ACD8"/>
    <a:srgbClr val="A2CCE9"/>
    <a:srgbClr val="FA07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5528" autoAdjust="0"/>
    <p:restoredTop sz="96327"/>
  </p:normalViewPr>
  <p:slideViewPr>
    <p:cSldViewPr snapToGrid="0">
      <p:cViewPr varScale="1">
        <p:scale>
          <a:sx n="62" d="100"/>
          <a:sy n="62" d="100"/>
        </p:scale>
        <p:origin x="44" y="80"/>
      </p:cViewPr>
      <p:guideLst>
        <p:guide orient="horz" pos="799"/>
        <p:guide pos="3817"/>
        <p:guide pos="211"/>
        <p:guide pos="7441"/>
        <p:guide orient="horz" pos="4042"/>
        <p:guide orient="horz" pos="2137"/>
        <p:guide orient="horz" pos="346"/>
        <p:guide orient="horz" pos="981"/>
        <p:guide pos="7401"/>
      </p:guideLst>
    </p:cSldViewPr>
  </p:slideViewPr>
  <p:notesTextViewPr>
    <p:cViewPr>
      <p:scale>
        <a:sx n="1" d="1"/>
        <a:sy n="1" d="1"/>
      </p:scale>
      <p:origin x="0" y="0"/>
    </p:cViewPr>
  </p:notesTextViewPr>
  <p:sorterViewPr>
    <p:cViewPr>
      <p:scale>
        <a:sx n="100" d="100"/>
        <a:sy n="100" d="100"/>
      </p:scale>
      <p:origin x="0" y="-162"/>
    </p:cViewPr>
  </p:sorterViewPr>
  <p:notesViewPr>
    <p:cSldViewPr snapToGrid="0" showGuide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070F917-F28B-2D48-9903-5797C40DF1F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dirty="0">
              <a:latin typeface="맑은 고딕" panose="020B0503020000020004" pitchFamily="50" charset="-127"/>
            </a:endParaRPr>
          </a:p>
        </p:txBody>
      </p:sp>
      <p:sp>
        <p:nvSpPr>
          <p:cNvPr id="3" name="Date Placeholder 2">
            <a:extLst>
              <a:ext uri="{FF2B5EF4-FFF2-40B4-BE49-F238E27FC236}">
                <a16:creationId xmlns:a16="http://schemas.microsoft.com/office/drawing/2014/main" id="{EA1BF965-AAD6-7842-B1F8-2A944098895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EAF469-5E77-7640-A52F-ED6A2605A1B1}" type="datetimeFigureOut">
              <a:rPr lang="en-KR" smtClean="0">
                <a:latin typeface="맑은 고딕" panose="020B0503020000020004" pitchFamily="50" charset="-127"/>
              </a:rPr>
              <a:t>12/13/2021</a:t>
            </a:fld>
            <a:endParaRPr lang="en-KR" dirty="0">
              <a:latin typeface="맑은 고딕" panose="020B0503020000020004" pitchFamily="50" charset="-127"/>
            </a:endParaRPr>
          </a:p>
        </p:txBody>
      </p:sp>
      <p:sp>
        <p:nvSpPr>
          <p:cNvPr id="4" name="Footer Placeholder 3">
            <a:extLst>
              <a:ext uri="{FF2B5EF4-FFF2-40B4-BE49-F238E27FC236}">
                <a16:creationId xmlns:a16="http://schemas.microsoft.com/office/drawing/2014/main" id="{0D567854-73D2-5F42-B45A-988BDF49BAD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dirty="0">
              <a:latin typeface="맑은 고딕" panose="020B0503020000020004" pitchFamily="50" charset="-127"/>
            </a:endParaRPr>
          </a:p>
        </p:txBody>
      </p:sp>
      <p:sp>
        <p:nvSpPr>
          <p:cNvPr id="5" name="Slide Number Placeholder 4">
            <a:extLst>
              <a:ext uri="{FF2B5EF4-FFF2-40B4-BE49-F238E27FC236}">
                <a16:creationId xmlns:a16="http://schemas.microsoft.com/office/drawing/2014/main" id="{040BB174-946A-D647-8439-7CC574208C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0C46AD-0422-4046-8489-EA2217A019B4}" type="slidenum">
              <a:rPr lang="en-KR" smtClean="0">
                <a:latin typeface="맑은 고딕" panose="020B0503020000020004" pitchFamily="50" charset="-127"/>
              </a:rPr>
              <a:t>‹#›</a:t>
            </a:fld>
            <a:endParaRPr lang="en-KR" dirty="0">
              <a:latin typeface="맑은 고딕" panose="020B0503020000020004" pitchFamily="50" charset="-127"/>
            </a:endParaRPr>
          </a:p>
        </p:txBody>
      </p:sp>
    </p:spTree>
    <p:extLst>
      <p:ext uri="{BB962C8B-B14F-4D97-AF65-F5344CB8AC3E}">
        <p14:creationId xmlns:p14="http://schemas.microsoft.com/office/powerpoint/2010/main" val="7918343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맑은 고딕" panose="020B0503020000020004" pitchFamily="50" charset="-127"/>
              </a:defRPr>
            </a:lvl1pPr>
          </a:lstStyle>
          <a:p>
            <a:endParaRPr lang="en-K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맑은 고딕" panose="020B0503020000020004" pitchFamily="50" charset="-127"/>
              </a:defRPr>
            </a:lvl1pPr>
          </a:lstStyle>
          <a:p>
            <a:fld id="{AE9B2C07-7B46-1F43-A98D-0E239DCEF1AD}" type="datetimeFigureOut">
              <a:rPr lang="en-KR" smtClean="0"/>
              <a:pPr/>
              <a:t>12/13/2021</a:t>
            </a:fld>
            <a:endParaRPr lang="en-K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KR"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맑은 고딕" panose="020B0503020000020004" pitchFamily="50" charset="-127"/>
              </a:defRPr>
            </a:lvl1pPr>
          </a:lstStyle>
          <a:p>
            <a:endParaRPr lang="en-K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맑은 고딕" panose="020B0503020000020004" pitchFamily="50" charset="-127"/>
              </a:defRPr>
            </a:lvl1pPr>
          </a:lstStyle>
          <a:p>
            <a:fld id="{D4451838-CF9F-1C49-A67F-B170B38324F0}" type="slidenum">
              <a:rPr lang="en-KR" smtClean="0"/>
              <a:pPr/>
              <a:t>‹#›</a:t>
            </a:fld>
            <a:endParaRPr lang="en-KR" dirty="0"/>
          </a:p>
        </p:txBody>
      </p:sp>
    </p:spTree>
    <p:extLst>
      <p:ext uri="{BB962C8B-B14F-4D97-AF65-F5344CB8AC3E}">
        <p14:creationId xmlns:p14="http://schemas.microsoft.com/office/powerpoint/2010/main" val="1556032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맑은 고딕" panose="020B0503020000020004" pitchFamily="50" charset="-127"/>
        <a:ea typeface="+mn-ea"/>
        <a:cs typeface="+mn-cs"/>
      </a:defRPr>
    </a:lvl1pPr>
    <a:lvl2pPr marL="457200" algn="l" defTabSz="914400" rtl="0" eaLnBrk="1" latinLnBrk="0" hangingPunct="1">
      <a:defRPr sz="1200" kern="1200">
        <a:solidFill>
          <a:schemeClr val="tx1"/>
        </a:solidFill>
        <a:latin typeface="맑은 고딕" panose="020B0503020000020004" pitchFamily="50" charset="-127"/>
        <a:ea typeface="+mn-ea"/>
        <a:cs typeface="+mn-cs"/>
      </a:defRPr>
    </a:lvl2pPr>
    <a:lvl3pPr marL="914400" algn="l" defTabSz="914400" rtl="0" eaLnBrk="1" latinLnBrk="0" hangingPunct="1">
      <a:defRPr sz="1200" kern="1200">
        <a:solidFill>
          <a:schemeClr val="tx1"/>
        </a:solidFill>
        <a:latin typeface="맑은 고딕" panose="020B0503020000020004" pitchFamily="50" charset="-127"/>
        <a:ea typeface="+mn-ea"/>
        <a:cs typeface="+mn-cs"/>
      </a:defRPr>
    </a:lvl3pPr>
    <a:lvl4pPr marL="1371600" algn="l" defTabSz="914400" rtl="0" eaLnBrk="1" latinLnBrk="0" hangingPunct="1">
      <a:defRPr sz="1200" kern="1200">
        <a:solidFill>
          <a:schemeClr val="tx1"/>
        </a:solidFill>
        <a:latin typeface="맑은 고딕" panose="020B0503020000020004" pitchFamily="50" charset="-127"/>
        <a:ea typeface="+mn-ea"/>
        <a:cs typeface="+mn-cs"/>
      </a:defRPr>
    </a:lvl4pPr>
    <a:lvl5pPr marL="1828800" algn="l" defTabSz="914400" rtl="0" eaLnBrk="1" latinLnBrk="0" hangingPunct="1">
      <a:defRPr sz="1200" kern="1200">
        <a:solidFill>
          <a:schemeClr val="tx1"/>
        </a:solidFill>
        <a:latin typeface="맑은 고딕" panose="020B0503020000020004" pitchFamily="50" charset="-12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D4451838-CF9F-1C49-A67F-B170B38324F0}" type="slidenum">
              <a:rPr lang="en-KR" smtClean="0"/>
              <a:t>1</a:t>
            </a:fld>
            <a:endParaRPr lang="en-KR"/>
          </a:p>
        </p:txBody>
      </p:sp>
    </p:spTree>
    <p:extLst>
      <p:ext uri="{BB962C8B-B14F-4D97-AF65-F5344CB8AC3E}">
        <p14:creationId xmlns:p14="http://schemas.microsoft.com/office/powerpoint/2010/main" val="16003219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배경">
    <p:spTree>
      <p:nvGrpSpPr>
        <p:cNvPr id="1" name=""/>
        <p:cNvGrpSpPr/>
        <p:nvPr/>
      </p:nvGrpSpPr>
      <p:grpSpPr>
        <a:xfrm>
          <a:off x="0" y="0"/>
          <a:ext cx="0" cy="0"/>
          <a:chOff x="0" y="0"/>
          <a:chExt cx="0" cy="0"/>
        </a:xfrm>
      </p:grpSpPr>
      <p:pic>
        <p:nvPicPr>
          <p:cNvPr id="6" name="Picture 5" descr="A picture containing blur&#10;&#10;Description automatically generated">
            <a:extLst>
              <a:ext uri="{FF2B5EF4-FFF2-40B4-BE49-F238E27FC236}">
                <a16:creationId xmlns:a16="http://schemas.microsoft.com/office/drawing/2014/main" id="{D8E1C5A2-55B3-6045-A783-1931CF734F33}"/>
              </a:ext>
            </a:extLst>
          </p:cNvPr>
          <p:cNvPicPr>
            <a:picLocks noChangeAspect="1"/>
          </p:cNvPicPr>
          <p:nvPr userDrawn="1"/>
        </p:nvPicPr>
        <p:blipFill rotWithShape="1">
          <a:blip r:embed="rId2">
            <a:alphaModFix amt="35000"/>
            <a:extLst>
              <a:ext uri="{28A0092B-C50C-407E-A947-70E740481C1C}">
                <a14:useLocalDpi xmlns:a14="http://schemas.microsoft.com/office/drawing/2010/main" val="0"/>
              </a:ext>
            </a:extLst>
          </a:blip>
          <a:srcRect l="7471" r="24227"/>
          <a:stretch/>
        </p:blipFill>
        <p:spPr>
          <a:xfrm>
            <a:off x="-32654" y="-28136"/>
            <a:ext cx="12218748" cy="6900203"/>
          </a:xfrm>
          <a:prstGeom prst="rect">
            <a:avLst/>
          </a:prstGeom>
        </p:spPr>
      </p:pic>
      <p:sp>
        <p:nvSpPr>
          <p:cNvPr id="7" name="Rectangle 6">
            <a:extLst>
              <a:ext uri="{FF2B5EF4-FFF2-40B4-BE49-F238E27FC236}">
                <a16:creationId xmlns:a16="http://schemas.microsoft.com/office/drawing/2014/main" id="{0D60227B-2046-774B-B1C1-54182729FC38}"/>
              </a:ext>
            </a:extLst>
          </p:cNvPr>
          <p:cNvSpPr/>
          <p:nvPr userDrawn="1"/>
        </p:nvSpPr>
        <p:spPr>
          <a:xfrm>
            <a:off x="-32654" y="-28138"/>
            <a:ext cx="12224656" cy="6900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1800" dirty="0">
              <a:latin typeface="맑은 고딕" panose="020B0503020000020004" pitchFamily="50" charset="-127"/>
            </a:endParaRPr>
          </a:p>
        </p:txBody>
      </p:sp>
      <p:pic>
        <p:nvPicPr>
          <p:cNvPr id="4" name="Picture 3" descr="A picture containing outdoor, building, bridge, skiing&#10;&#10;Description automatically generated">
            <a:extLst>
              <a:ext uri="{FF2B5EF4-FFF2-40B4-BE49-F238E27FC236}">
                <a16:creationId xmlns:a16="http://schemas.microsoft.com/office/drawing/2014/main" id="{BDB812AB-B4DB-6148-A7CA-398AFDC1C4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54" y="0"/>
            <a:ext cx="12224656" cy="6858000"/>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30CF73A7-1DCC-AA41-8E2C-AD7DF9C61C6A}"/>
              </a:ext>
            </a:extLst>
          </p:cNvPr>
          <p:cNvPicPr>
            <a:picLocks noChangeAspect="1"/>
          </p:cNvPicPr>
          <p:nvPr userDrawn="1"/>
        </p:nvPicPr>
        <p:blipFill>
          <a:blip r:embed="rId4">
            <a:alphaModFix amt="5000"/>
            <a:extLst>
              <a:ext uri="{28A0092B-C50C-407E-A947-70E740481C1C}">
                <a14:useLocalDpi xmlns:a14="http://schemas.microsoft.com/office/drawing/2010/main" val="0"/>
              </a:ext>
            </a:extLst>
          </a:blip>
          <a:stretch>
            <a:fillRect/>
          </a:stretch>
        </p:blipFill>
        <p:spPr>
          <a:xfrm>
            <a:off x="-78274" y="14073"/>
            <a:ext cx="4530170" cy="281470"/>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26C45A3C-D457-554F-98E1-8DD9E7E9AAC3}"/>
              </a:ext>
            </a:extLst>
          </p:cNvPr>
          <p:cNvPicPr>
            <a:picLocks noChangeAspect="1"/>
          </p:cNvPicPr>
          <p:nvPr userDrawn="1"/>
        </p:nvPicPr>
        <p:blipFill>
          <a:blip r:embed="rId4">
            <a:alphaModFix amt="5000"/>
            <a:extLst>
              <a:ext uri="{28A0092B-C50C-407E-A947-70E740481C1C}">
                <a14:useLocalDpi xmlns:a14="http://schemas.microsoft.com/office/drawing/2010/main" val="0"/>
              </a:ext>
            </a:extLst>
          </a:blip>
          <a:stretch>
            <a:fillRect/>
          </a:stretch>
        </p:blipFill>
        <p:spPr>
          <a:xfrm>
            <a:off x="4392639" y="14073"/>
            <a:ext cx="4530170" cy="28147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F9CD3807-3197-C848-8C75-D052F846077A}"/>
              </a:ext>
            </a:extLst>
          </p:cNvPr>
          <p:cNvPicPr>
            <a:picLocks noChangeAspect="1"/>
          </p:cNvPicPr>
          <p:nvPr userDrawn="1"/>
        </p:nvPicPr>
        <p:blipFill rotWithShape="1">
          <a:blip r:embed="rId4">
            <a:alphaModFix amt="5000"/>
            <a:extLst>
              <a:ext uri="{28A0092B-C50C-407E-A947-70E740481C1C}">
                <a14:useLocalDpi xmlns:a14="http://schemas.microsoft.com/office/drawing/2010/main" val="0"/>
              </a:ext>
            </a:extLst>
          </a:blip>
          <a:srcRect r="27623" b="-10244"/>
          <a:stretch/>
        </p:blipFill>
        <p:spPr>
          <a:xfrm>
            <a:off x="8913157" y="14075"/>
            <a:ext cx="3278843" cy="310305"/>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C981ECB1-AE67-7E4E-8C96-E6D10A297C8A}"/>
              </a:ext>
            </a:extLst>
          </p:cNvPr>
          <p:cNvPicPr>
            <a:picLocks noChangeAspect="1"/>
          </p:cNvPicPr>
          <p:nvPr userDrawn="1"/>
        </p:nvPicPr>
        <p:blipFill>
          <a:blip r:embed="rId4">
            <a:alphaModFix amt="5000"/>
            <a:extLst>
              <a:ext uri="{28A0092B-C50C-407E-A947-70E740481C1C}">
                <a14:useLocalDpi xmlns:a14="http://schemas.microsoft.com/office/drawing/2010/main" val="0"/>
              </a:ext>
            </a:extLst>
          </a:blip>
          <a:stretch>
            <a:fillRect/>
          </a:stretch>
        </p:blipFill>
        <p:spPr>
          <a:xfrm>
            <a:off x="3081710" y="293042"/>
            <a:ext cx="4530170" cy="281470"/>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5208AB81-BCD1-FE4F-9593-C5B554A8817B}"/>
              </a:ext>
            </a:extLst>
          </p:cNvPr>
          <p:cNvPicPr>
            <a:picLocks noChangeAspect="1"/>
          </p:cNvPicPr>
          <p:nvPr userDrawn="1"/>
        </p:nvPicPr>
        <p:blipFill rotWithShape="1">
          <a:blip r:embed="rId4">
            <a:alphaModFix amt="5000"/>
            <a:extLst>
              <a:ext uri="{28A0092B-C50C-407E-A947-70E740481C1C}">
                <a14:useLocalDpi xmlns:a14="http://schemas.microsoft.com/office/drawing/2010/main" val="0"/>
              </a:ext>
            </a:extLst>
          </a:blip>
          <a:srcRect l="-1" r="-1" b="10387"/>
          <a:stretch/>
        </p:blipFill>
        <p:spPr>
          <a:xfrm>
            <a:off x="7588741" y="290946"/>
            <a:ext cx="4530169" cy="252234"/>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34EBEC5A-8C6D-0A43-BC0B-578DB815696C}"/>
              </a:ext>
            </a:extLst>
          </p:cNvPr>
          <p:cNvPicPr>
            <a:picLocks noChangeAspect="1"/>
          </p:cNvPicPr>
          <p:nvPr userDrawn="1"/>
        </p:nvPicPr>
        <p:blipFill rotWithShape="1">
          <a:blip r:embed="rId4">
            <a:alphaModFix amt="5000"/>
            <a:extLst>
              <a:ext uri="{28A0092B-C50C-407E-A947-70E740481C1C}">
                <a14:useLocalDpi xmlns:a14="http://schemas.microsoft.com/office/drawing/2010/main" val="0"/>
              </a:ext>
            </a:extLst>
          </a:blip>
          <a:srcRect l="28851" t="10387"/>
          <a:stretch/>
        </p:blipFill>
        <p:spPr>
          <a:xfrm>
            <a:off x="-78275" y="324378"/>
            <a:ext cx="3223129" cy="252234"/>
          </a:xfrm>
          <a:prstGeom prst="rect">
            <a:avLst/>
          </a:prstGeom>
        </p:spPr>
      </p:pic>
      <p:sp>
        <p:nvSpPr>
          <p:cNvPr id="13" name="Rectangle 4">
            <a:extLst>
              <a:ext uri="{FF2B5EF4-FFF2-40B4-BE49-F238E27FC236}">
                <a16:creationId xmlns:a16="http://schemas.microsoft.com/office/drawing/2014/main" id="{BC138A9E-B032-9043-AA4F-FE36585BE9F2}"/>
              </a:ext>
            </a:extLst>
          </p:cNvPr>
          <p:cNvSpPr/>
          <p:nvPr userDrawn="1"/>
        </p:nvSpPr>
        <p:spPr>
          <a:xfrm>
            <a:off x="-32654" y="-42203"/>
            <a:ext cx="12224656" cy="6900203"/>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1800" dirty="0">
              <a:latin typeface="맑은 고딕" panose="020B0503020000020004" pitchFamily="50" charset="-127"/>
            </a:endParaRPr>
          </a:p>
        </p:txBody>
      </p:sp>
      <p:grpSp>
        <p:nvGrpSpPr>
          <p:cNvPr id="15" name="그룹 14">
            <a:extLst>
              <a:ext uri="{FF2B5EF4-FFF2-40B4-BE49-F238E27FC236}">
                <a16:creationId xmlns:a16="http://schemas.microsoft.com/office/drawing/2014/main" id="{4D865C13-9702-C94F-BCF6-7C090D9ABF4C}"/>
              </a:ext>
            </a:extLst>
          </p:cNvPr>
          <p:cNvGrpSpPr/>
          <p:nvPr userDrawn="1"/>
        </p:nvGrpSpPr>
        <p:grpSpPr>
          <a:xfrm>
            <a:off x="-20976" y="14073"/>
            <a:ext cx="12207070" cy="560439"/>
            <a:chOff x="-15070" y="14073"/>
            <a:chExt cx="12207070" cy="560439"/>
          </a:xfrm>
        </p:grpSpPr>
        <p:pic>
          <p:nvPicPr>
            <p:cNvPr id="16" name="Picture 40" descr="A picture containing drawing&#10;&#10;Description automatically generated">
              <a:extLst>
                <a:ext uri="{FF2B5EF4-FFF2-40B4-BE49-F238E27FC236}">
                  <a16:creationId xmlns:a16="http://schemas.microsoft.com/office/drawing/2014/main" id="{A508096E-719B-1640-AEF7-B293A5BA213D}"/>
                </a:ext>
              </a:extLst>
            </p:cNvPr>
            <p:cNvPicPr>
              <a:picLocks noChangeAspect="1"/>
            </p:cNvPicPr>
            <p:nvPr/>
          </p:nvPicPr>
          <p:blipFill>
            <a:blip r:embed="rId4">
              <a:alphaModFix amt="5000"/>
              <a:extLst>
                <a:ext uri="{28A0092B-C50C-407E-A947-70E740481C1C}">
                  <a14:useLocalDpi xmlns:a14="http://schemas.microsoft.com/office/drawing/2010/main" val="0"/>
                </a:ext>
              </a:extLst>
            </a:blip>
            <a:stretch>
              <a:fillRect/>
            </a:stretch>
          </p:blipFill>
          <p:spPr>
            <a:xfrm>
              <a:off x="4712020" y="14073"/>
              <a:ext cx="3680763" cy="281470"/>
            </a:xfrm>
            <a:prstGeom prst="rect">
              <a:avLst/>
            </a:prstGeom>
          </p:spPr>
        </p:pic>
        <p:pic>
          <p:nvPicPr>
            <p:cNvPr id="17" name="Picture 42" descr="A picture containing drawing&#10;&#10;Description automatically generated">
              <a:extLst>
                <a:ext uri="{FF2B5EF4-FFF2-40B4-BE49-F238E27FC236}">
                  <a16:creationId xmlns:a16="http://schemas.microsoft.com/office/drawing/2014/main" id="{DC2CBF4E-F2FC-0242-A473-988EAFE34167}"/>
                </a:ext>
              </a:extLst>
            </p:cNvPr>
            <p:cNvPicPr>
              <a:picLocks noChangeAspect="1"/>
            </p:cNvPicPr>
            <p:nvPr/>
          </p:nvPicPr>
          <p:blipFill>
            <a:blip r:embed="rId4">
              <a:alphaModFix amt="5000"/>
              <a:extLst>
                <a:ext uri="{28A0092B-C50C-407E-A947-70E740481C1C}">
                  <a14:useLocalDpi xmlns:a14="http://schemas.microsoft.com/office/drawing/2010/main" val="0"/>
                </a:ext>
              </a:extLst>
            </a:blip>
            <a:stretch>
              <a:fillRect/>
            </a:stretch>
          </p:blipFill>
          <p:spPr>
            <a:xfrm>
              <a:off x="3646890" y="293042"/>
              <a:ext cx="3680763" cy="281470"/>
            </a:xfrm>
            <a:prstGeom prst="rect">
              <a:avLst/>
            </a:prstGeom>
          </p:spPr>
        </p:pic>
        <p:pic>
          <p:nvPicPr>
            <p:cNvPr id="18" name="Picture 43" descr="A picture containing drawing&#10;&#10;Description automatically generated">
              <a:extLst>
                <a:ext uri="{FF2B5EF4-FFF2-40B4-BE49-F238E27FC236}">
                  <a16:creationId xmlns:a16="http://schemas.microsoft.com/office/drawing/2014/main" id="{0C8AC867-9092-9C4B-BF14-3F5335C82B42}"/>
                </a:ext>
              </a:extLst>
            </p:cNvPr>
            <p:cNvPicPr>
              <a:picLocks noChangeAspect="1"/>
            </p:cNvPicPr>
            <p:nvPr/>
          </p:nvPicPr>
          <p:blipFill rotWithShape="1">
            <a:blip r:embed="rId4">
              <a:alphaModFix amt="5000"/>
              <a:extLst>
                <a:ext uri="{28A0092B-C50C-407E-A947-70E740481C1C}">
                  <a14:useLocalDpi xmlns:a14="http://schemas.microsoft.com/office/drawing/2010/main" val="0"/>
                </a:ext>
              </a:extLst>
            </a:blip>
            <a:srcRect l="-1" r="-1" b="10387"/>
            <a:stretch/>
          </p:blipFill>
          <p:spPr>
            <a:xfrm>
              <a:off x="7308851" y="290946"/>
              <a:ext cx="3680762" cy="252234"/>
            </a:xfrm>
            <a:prstGeom prst="rect">
              <a:avLst/>
            </a:prstGeom>
          </p:spPr>
        </p:pic>
        <p:pic>
          <p:nvPicPr>
            <p:cNvPr id="19" name="Picture 43" descr="A picture containing drawing&#10;&#10;Description automatically generated">
              <a:extLst>
                <a:ext uri="{FF2B5EF4-FFF2-40B4-BE49-F238E27FC236}">
                  <a16:creationId xmlns:a16="http://schemas.microsoft.com/office/drawing/2014/main" id="{140397B9-2F19-184D-AE12-8E94C9798578}"/>
                </a:ext>
              </a:extLst>
            </p:cNvPr>
            <p:cNvPicPr>
              <a:picLocks noChangeAspect="1"/>
            </p:cNvPicPr>
            <p:nvPr/>
          </p:nvPicPr>
          <p:blipFill rotWithShape="1">
            <a:blip r:embed="rId4">
              <a:alphaModFix amt="5000"/>
              <a:extLst>
                <a:ext uri="{28A0092B-C50C-407E-A947-70E740481C1C}">
                  <a14:useLocalDpi xmlns:a14="http://schemas.microsoft.com/office/drawing/2010/main" val="0"/>
                </a:ext>
              </a:extLst>
            </a:blip>
            <a:srcRect l="-1" r="65091" b="10387"/>
            <a:stretch/>
          </p:blipFill>
          <p:spPr>
            <a:xfrm>
              <a:off x="10907074" y="290946"/>
              <a:ext cx="1284926" cy="252234"/>
            </a:xfrm>
            <a:prstGeom prst="rect">
              <a:avLst/>
            </a:prstGeom>
          </p:spPr>
        </p:pic>
        <p:pic>
          <p:nvPicPr>
            <p:cNvPr id="20" name="Picture 40" descr="A picture containing drawing&#10;&#10;Description automatically generated">
              <a:extLst>
                <a:ext uri="{FF2B5EF4-FFF2-40B4-BE49-F238E27FC236}">
                  <a16:creationId xmlns:a16="http://schemas.microsoft.com/office/drawing/2014/main" id="{751D7C4D-2DF8-0B48-919F-FE7026FB0768}"/>
                </a:ext>
              </a:extLst>
            </p:cNvPr>
            <p:cNvPicPr>
              <a:picLocks noChangeAspect="1"/>
            </p:cNvPicPr>
            <p:nvPr/>
          </p:nvPicPr>
          <p:blipFill>
            <a:blip r:embed="rId4">
              <a:alphaModFix amt="5000"/>
              <a:extLst>
                <a:ext uri="{28A0092B-C50C-407E-A947-70E740481C1C}">
                  <a14:useLocalDpi xmlns:a14="http://schemas.microsoft.com/office/drawing/2010/main" val="0"/>
                </a:ext>
              </a:extLst>
            </a:blip>
            <a:stretch>
              <a:fillRect/>
            </a:stretch>
          </p:blipFill>
          <p:spPr>
            <a:xfrm>
              <a:off x="8333996" y="14073"/>
              <a:ext cx="3680763" cy="281470"/>
            </a:xfrm>
            <a:prstGeom prst="rect">
              <a:avLst/>
            </a:prstGeom>
          </p:spPr>
        </p:pic>
        <p:pic>
          <p:nvPicPr>
            <p:cNvPr id="21" name="Picture 40" descr="A picture containing drawing&#10;&#10;Description automatically generated">
              <a:extLst>
                <a:ext uri="{FF2B5EF4-FFF2-40B4-BE49-F238E27FC236}">
                  <a16:creationId xmlns:a16="http://schemas.microsoft.com/office/drawing/2014/main" id="{CC6229C0-ADA8-CE4B-AA32-C6C8E1AAEDBF}"/>
                </a:ext>
              </a:extLst>
            </p:cNvPr>
            <p:cNvPicPr>
              <a:picLocks noChangeAspect="1"/>
            </p:cNvPicPr>
            <p:nvPr/>
          </p:nvPicPr>
          <p:blipFill>
            <a:blip r:embed="rId4">
              <a:alphaModFix amt="5000"/>
              <a:extLst>
                <a:ext uri="{28A0092B-C50C-407E-A947-70E740481C1C}">
                  <a14:useLocalDpi xmlns:a14="http://schemas.microsoft.com/office/drawing/2010/main" val="0"/>
                </a:ext>
              </a:extLst>
            </a:blip>
            <a:stretch>
              <a:fillRect/>
            </a:stretch>
          </p:blipFill>
          <p:spPr>
            <a:xfrm>
              <a:off x="1067672" y="14073"/>
              <a:ext cx="3680763" cy="281470"/>
            </a:xfrm>
            <a:prstGeom prst="rect">
              <a:avLst/>
            </a:prstGeom>
          </p:spPr>
        </p:pic>
        <p:pic>
          <p:nvPicPr>
            <p:cNvPr id="22" name="Picture 42" descr="A picture containing drawing&#10;&#10;Description automatically generated">
              <a:extLst>
                <a:ext uri="{FF2B5EF4-FFF2-40B4-BE49-F238E27FC236}">
                  <a16:creationId xmlns:a16="http://schemas.microsoft.com/office/drawing/2014/main" id="{74CA6B4C-8562-0545-AF26-DF2E69EA596F}"/>
                </a:ext>
              </a:extLst>
            </p:cNvPr>
            <p:cNvPicPr>
              <a:picLocks noChangeAspect="1"/>
            </p:cNvPicPr>
            <p:nvPr/>
          </p:nvPicPr>
          <p:blipFill>
            <a:blip r:embed="rId4">
              <a:alphaModFix amt="5000"/>
              <a:extLst>
                <a:ext uri="{28A0092B-C50C-407E-A947-70E740481C1C}">
                  <a14:useLocalDpi xmlns:a14="http://schemas.microsoft.com/office/drawing/2010/main" val="0"/>
                </a:ext>
              </a:extLst>
            </a:blip>
            <a:stretch>
              <a:fillRect/>
            </a:stretch>
          </p:blipFill>
          <p:spPr>
            <a:xfrm>
              <a:off x="2542" y="293042"/>
              <a:ext cx="3680763" cy="281470"/>
            </a:xfrm>
            <a:prstGeom prst="rect">
              <a:avLst/>
            </a:prstGeom>
          </p:spPr>
        </p:pic>
        <p:pic>
          <p:nvPicPr>
            <p:cNvPr id="23" name="Picture 40" descr="A picture containing drawing&#10;&#10;Description automatically generated">
              <a:extLst>
                <a:ext uri="{FF2B5EF4-FFF2-40B4-BE49-F238E27FC236}">
                  <a16:creationId xmlns:a16="http://schemas.microsoft.com/office/drawing/2014/main" id="{1F27EC3C-0692-544C-84FA-184840C64894}"/>
                </a:ext>
              </a:extLst>
            </p:cNvPr>
            <p:cNvPicPr>
              <a:picLocks noChangeAspect="1"/>
            </p:cNvPicPr>
            <p:nvPr/>
          </p:nvPicPr>
          <p:blipFill rotWithShape="1">
            <a:blip r:embed="rId4">
              <a:alphaModFix amt="5000"/>
              <a:extLst>
                <a:ext uri="{28A0092B-C50C-407E-A947-70E740481C1C}">
                  <a14:useLocalDpi xmlns:a14="http://schemas.microsoft.com/office/drawing/2010/main" val="0"/>
                </a:ext>
              </a:extLst>
            </a:blip>
            <a:srcRect l="69235" b="1633"/>
            <a:stretch/>
          </p:blipFill>
          <p:spPr>
            <a:xfrm>
              <a:off x="-15070" y="14073"/>
              <a:ext cx="1132407" cy="276873"/>
            </a:xfrm>
            <a:prstGeom prst="rect">
              <a:avLst/>
            </a:prstGeom>
          </p:spPr>
        </p:pic>
      </p:grpSp>
    </p:spTree>
    <p:extLst>
      <p:ext uri="{BB962C8B-B14F-4D97-AF65-F5344CB8AC3E}">
        <p14:creationId xmlns:p14="http://schemas.microsoft.com/office/powerpoint/2010/main" val="2940805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본문">
    <p:spTree>
      <p:nvGrpSpPr>
        <p:cNvPr id="1" name=""/>
        <p:cNvGrpSpPr/>
        <p:nvPr/>
      </p:nvGrpSpPr>
      <p:grpSpPr>
        <a:xfrm>
          <a:off x="0" y="0"/>
          <a:ext cx="0" cy="0"/>
          <a:chOff x="0" y="0"/>
          <a:chExt cx="0" cy="0"/>
        </a:xfrm>
      </p:grpSpPr>
      <p:sp>
        <p:nvSpPr>
          <p:cNvPr id="24" name="텍스트 개체 틀 23">
            <a:extLst>
              <a:ext uri="{FF2B5EF4-FFF2-40B4-BE49-F238E27FC236}">
                <a16:creationId xmlns:a16="http://schemas.microsoft.com/office/drawing/2014/main" id="{1EEC60EE-9ACD-4FDC-88EA-46DC76967A38}"/>
              </a:ext>
            </a:extLst>
          </p:cNvPr>
          <p:cNvSpPr>
            <a:spLocks noGrp="1"/>
          </p:cNvSpPr>
          <p:nvPr>
            <p:ph type="body" sz="quarter" idx="10"/>
          </p:nvPr>
        </p:nvSpPr>
        <p:spPr>
          <a:xfrm>
            <a:off x="347787" y="907747"/>
            <a:ext cx="11466000" cy="551402"/>
          </a:xfrm>
        </p:spPr>
        <p:txBody>
          <a:bodyPr lIns="0" tIns="0" rIns="0" bIns="0">
            <a:normAutofit/>
          </a:bodyPr>
          <a:lstStyle>
            <a:lvl1pPr marL="0" indent="0">
              <a:lnSpc>
                <a:spcPct val="100000"/>
              </a:lnSpc>
              <a:buFontTx/>
              <a:buNone/>
              <a:defRPr sz="1300" b="0" i="0" spc="-80" baseline="0">
                <a:ln>
                  <a:solidFill>
                    <a:schemeClr val="bg1">
                      <a:lumMod val="95000"/>
                      <a:alpha val="0"/>
                    </a:schemeClr>
                  </a:solidFill>
                </a:ln>
                <a:latin typeface="맑은 고딕" panose="020B0503020000020004" pitchFamily="50" charset="-127"/>
                <a:ea typeface="맑은 고딕" panose="020B0503020000020004" pitchFamily="50" charset="-127"/>
                <a:cs typeface="KoPubWorldDotum Medium" pitchFamily="2" charset="-127"/>
              </a:defRPr>
            </a:lvl1pPr>
            <a:lvl2pPr marL="457212" indent="0">
              <a:buFontTx/>
              <a:buNone/>
              <a:defRPr/>
            </a:lvl2pPr>
            <a:lvl3pPr marL="914423" indent="0">
              <a:buFontTx/>
              <a:buNone/>
              <a:defRPr/>
            </a:lvl3pPr>
            <a:lvl4pPr marL="1371634" indent="0">
              <a:buFontTx/>
              <a:buNone/>
              <a:defRPr/>
            </a:lvl4pPr>
            <a:lvl5pPr marL="1828846" indent="0">
              <a:buFontTx/>
              <a:buNone/>
              <a:defRPr/>
            </a:lvl5pPr>
          </a:lstStyle>
          <a:p>
            <a:pPr lvl="0"/>
            <a:r>
              <a:rPr lang="ko-KR" altLang="en-US" dirty="0"/>
              <a:t>마스터 텍스트 스타일을 편집하려면 클릭</a:t>
            </a:r>
          </a:p>
        </p:txBody>
      </p:sp>
      <p:sp>
        <p:nvSpPr>
          <p:cNvPr id="9" name="제목 1">
            <a:extLst>
              <a:ext uri="{FF2B5EF4-FFF2-40B4-BE49-F238E27FC236}">
                <a16:creationId xmlns:a16="http://schemas.microsoft.com/office/drawing/2014/main" id="{E594F637-3A12-45CB-A99D-41695DC7E246}"/>
              </a:ext>
            </a:extLst>
          </p:cNvPr>
          <p:cNvSpPr>
            <a:spLocks noGrp="1"/>
          </p:cNvSpPr>
          <p:nvPr>
            <p:ph type="title"/>
          </p:nvPr>
        </p:nvSpPr>
        <p:spPr>
          <a:xfrm>
            <a:off x="338016" y="311183"/>
            <a:ext cx="11463232" cy="338554"/>
          </a:xfrm>
          <a:prstGeom prst="rect">
            <a:avLst/>
          </a:prstGeom>
        </p:spPr>
        <p:txBody>
          <a:bodyPr lIns="0" tIns="0" rIns="0" bIns="0" anchor="ctr" anchorCtr="0">
            <a:normAutofit/>
          </a:bodyPr>
          <a:lstStyle>
            <a:lvl1pPr algn="l" rtl="0" eaLnBrk="0" fontAlgn="base" latinLnBrk="1" hangingPunct="0">
              <a:spcBef>
                <a:spcPct val="0"/>
              </a:spcBef>
              <a:spcAft>
                <a:spcPct val="0"/>
              </a:spcAft>
              <a:defRPr lang="ko-KR" altLang="en-US" sz="2200" b="1" i="0" spc="-80" baseline="0" dirty="0">
                <a:ln>
                  <a:solidFill>
                    <a:schemeClr val="accent1">
                      <a:alpha val="0"/>
                    </a:schemeClr>
                  </a:solidFill>
                </a:ln>
                <a:solidFill>
                  <a:schemeClr val="tx1"/>
                </a:solidFill>
                <a:latin typeface="맑은 고딕" panose="020B0503020000020004" pitchFamily="50" charset="-127"/>
                <a:ea typeface="맑은 고딕" panose="020B0503020000020004" pitchFamily="50" charset="-127"/>
                <a:cs typeface="KoPubWorldDotum Bold" pitchFamily="2" charset="-127"/>
              </a:defRPr>
            </a:lvl1pPr>
          </a:lstStyle>
          <a:p>
            <a:r>
              <a:rPr lang="ko-KR" altLang="en-US" dirty="0"/>
              <a:t>마스터 제목 스타일 편집</a:t>
            </a:r>
          </a:p>
        </p:txBody>
      </p:sp>
      <p:sp>
        <p:nvSpPr>
          <p:cNvPr id="11" name="Text Box 13">
            <a:extLst>
              <a:ext uri="{FF2B5EF4-FFF2-40B4-BE49-F238E27FC236}">
                <a16:creationId xmlns:a16="http://schemas.microsoft.com/office/drawing/2014/main" id="{8C32A4D5-724D-4463-838E-873B38F06CFD}"/>
              </a:ext>
            </a:extLst>
          </p:cNvPr>
          <p:cNvSpPr txBox="1">
            <a:spLocks noChangeArrowheads="1"/>
          </p:cNvSpPr>
          <p:nvPr userDrawn="1"/>
        </p:nvSpPr>
        <p:spPr bwMode="auto">
          <a:xfrm>
            <a:off x="6049386" y="6607453"/>
            <a:ext cx="14427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lgn="l" latinLnBrk="1">
              <a:defRPr>
                <a:solidFill>
                  <a:schemeClr val="tx1"/>
                </a:solidFill>
                <a:latin typeface="맑은 고딕" pitchFamily="50" charset="-127"/>
                <a:ea typeface="맑은 고딕" pitchFamily="50" charset="-127"/>
              </a:defRPr>
            </a:lvl1pPr>
            <a:lvl2pPr marL="742950" indent="-285750" algn="l" latinLnBrk="1">
              <a:defRPr>
                <a:solidFill>
                  <a:schemeClr val="tx1"/>
                </a:solidFill>
                <a:latin typeface="맑은 고딕" pitchFamily="50" charset="-127"/>
                <a:ea typeface="맑은 고딕" pitchFamily="50" charset="-127"/>
              </a:defRPr>
            </a:lvl2pPr>
            <a:lvl3pPr marL="1143000" indent="-228600" algn="l" latinLnBrk="1">
              <a:defRPr>
                <a:solidFill>
                  <a:schemeClr val="tx1"/>
                </a:solidFill>
                <a:latin typeface="맑은 고딕" pitchFamily="50" charset="-127"/>
                <a:ea typeface="맑은 고딕" pitchFamily="50" charset="-127"/>
              </a:defRPr>
            </a:lvl3pPr>
            <a:lvl4pPr marL="1600200" indent="-228600" algn="l" latinLnBrk="1">
              <a:defRPr>
                <a:solidFill>
                  <a:schemeClr val="tx1"/>
                </a:solidFill>
                <a:latin typeface="맑은 고딕" pitchFamily="50" charset="-127"/>
                <a:ea typeface="맑은 고딕" pitchFamily="50" charset="-127"/>
              </a:defRPr>
            </a:lvl4pPr>
            <a:lvl5pPr marL="2057400" indent="-228600" algn="l" latinLnBrk="1">
              <a:defRPr>
                <a:solidFill>
                  <a:schemeClr val="tx1"/>
                </a:solidFill>
                <a:latin typeface="맑은 고딕" pitchFamily="50" charset="-127"/>
                <a:ea typeface="맑은 고딕" pitchFamily="50" charset="-127"/>
              </a:defRPr>
            </a:lvl5pPr>
            <a:lvl6pPr marL="2514600" indent="-228600" fontAlgn="base">
              <a:spcBef>
                <a:spcPct val="0"/>
              </a:spcBef>
              <a:spcAft>
                <a:spcPct val="0"/>
              </a:spcAft>
              <a:defRPr>
                <a:solidFill>
                  <a:schemeClr val="tx1"/>
                </a:solidFill>
                <a:latin typeface="맑은 고딕" pitchFamily="50" charset="-127"/>
                <a:ea typeface="맑은 고딕" pitchFamily="50" charset="-127"/>
              </a:defRPr>
            </a:lvl6pPr>
            <a:lvl7pPr marL="2971800" indent="-228600" fontAlgn="base">
              <a:spcBef>
                <a:spcPct val="0"/>
              </a:spcBef>
              <a:spcAft>
                <a:spcPct val="0"/>
              </a:spcAft>
              <a:defRPr>
                <a:solidFill>
                  <a:schemeClr val="tx1"/>
                </a:solidFill>
                <a:latin typeface="맑은 고딕" pitchFamily="50" charset="-127"/>
                <a:ea typeface="맑은 고딕" pitchFamily="50" charset="-127"/>
              </a:defRPr>
            </a:lvl7pPr>
            <a:lvl8pPr marL="3429000" indent="-228600" fontAlgn="base">
              <a:spcBef>
                <a:spcPct val="0"/>
              </a:spcBef>
              <a:spcAft>
                <a:spcPct val="0"/>
              </a:spcAft>
              <a:defRPr>
                <a:solidFill>
                  <a:schemeClr val="tx1"/>
                </a:solidFill>
                <a:latin typeface="맑은 고딕" pitchFamily="50" charset="-127"/>
                <a:ea typeface="맑은 고딕" pitchFamily="50" charset="-127"/>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fontAlgn="base">
              <a:spcBef>
                <a:spcPct val="0"/>
              </a:spcBef>
              <a:spcAft>
                <a:spcPct val="0"/>
              </a:spcAft>
              <a:defRPr/>
            </a:pPr>
            <a:fld id="{7B501121-FA30-40E0-AB7B-D8C00D5FB033}" type="slidenum">
              <a:rPr lang="en-US" altLang="ko-KR" sz="900" b="0" i="0" baseline="0" smtClean="0">
                <a:solidFill>
                  <a:srgbClr val="000000"/>
                </a:solidFill>
                <a:latin typeface="맑은 고딕" panose="020B0503020000020004" pitchFamily="50" charset="-127"/>
                <a:ea typeface="맑은 고딕" panose="020B0503020000020004" pitchFamily="50" charset="-127"/>
                <a:cs typeface="KoPubWorldDotum Medium" pitchFamily="2" charset="-127"/>
              </a:rPr>
              <a:pPr fontAlgn="base">
                <a:spcBef>
                  <a:spcPct val="0"/>
                </a:spcBef>
                <a:spcAft>
                  <a:spcPct val="0"/>
                </a:spcAft>
                <a:defRPr/>
              </a:pPr>
              <a:t>‹#›</a:t>
            </a:fld>
            <a:endParaRPr lang="en-US" altLang="ko-KR" sz="900" b="0" i="0" baseline="0" dirty="0">
              <a:solidFill>
                <a:srgbClr val="000000"/>
              </a:solidFill>
              <a:latin typeface="맑은 고딕" panose="020B0503020000020004" pitchFamily="50" charset="-127"/>
              <a:ea typeface="맑은 고딕" panose="020B0503020000020004" pitchFamily="50" charset="-127"/>
              <a:cs typeface="KoPubWorldDotum Medium" pitchFamily="2" charset="-127"/>
            </a:endParaRPr>
          </a:p>
        </p:txBody>
      </p:sp>
      <p:sp>
        <p:nvSpPr>
          <p:cNvPr id="14" name="Text Box 44">
            <a:extLst>
              <a:ext uri="{FF2B5EF4-FFF2-40B4-BE49-F238E27FC236}">
                <a16:creationId xmlns:a16="http://schemas.microsoft.com/office/drawing/2014/main" id="{BAC2486A-CCBA-4DCA-A47E-E60C90A7DB08}"/>
              </a:ext>
            </a:extLst>
          </p:cNvPr>
          <p:cNvSpPr txBox="1">
            <a:spLocks noChangeArrowheads="1"/>
          </p:cNvSpPr>
          <p:nvPr userDrawn="1"/>
        </p:nvSpPr>
        <p:spPr bwMode="auto">
          <a:xfrm>
            <a:off x="9816137" y="6621134"/>
            <a:ext cx="1405834" cy="107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lgn="l" latinLnBrk="1">
              <a:defRPr>
                <a:solidFill>
                  <a:schemeClr val="tx1"/>
                </a:solidFill>
                <a:latin typeface="맑은 고딕" pitchFamily="50" charset="-127"/>
                <a:ea typeface="맑은 고딕" pitchFamily="50" charset="-127"/>
              </a:defRPr>
            </a:lvl1pPr>
            <a:lvl2pPr marL="742950" indent="-285750" algn="l" latinLnBrk="1">
              <a:defRPr>
                <a:solidFill>
                  <a:schemeClr val="tx1"/>
                </a:solidFill>
                <a:latin typeface="맑은 고딕" pitchFamily="50" charset="-127"/>
                <a:ea typeface="맑은 고딕" pitchFamily="50" charset="-127"/>
              </a:defRPr>
            </a:lvl2pPr>
            <a:lvl3pPr marL="1143000" indent="-228600" algn="l" latinLnBrk="1">
              <a:defRPr>
                <a:solidFill>
                  <a:schemeClr val="tx1"/>
                </a:solidFill>
                <a:latin typeface="맑은 고딕" pitchFamily="50" charset="-127"/>
                <a:ea typeface="맑은 고딕" pitchFamily="50" charset="-127"/>
              </a:defRPr>
            </a:lvl3pPr>
            <a:lvl4pPr marL="1600200" indent="-228600" algn="l" latinLnBrk="1">
              <a:defRPr>
                <a:solidFill>
                  <a:schemeClr val="tx1"/>
                </a:solidFill>
                <a:latin typeface="맑은 고딕" pitchFamily="50" charset="-127"/>
                <a:ea typeface="맑은 고딕" pitchFamily="50" charset="-127"/>
              </a:defRPr>
            </a:lvl4pPr>
            <a:lvl5pPr marL="2057400" indent="-228600" algn="l" latinLnBrk="1">
              <a:defRPr>
                <a:solidFill>
                  <a:schemeClr val="tx1"/>
                </a:solidFill>
                <a:latin typeface="맑은 고딕" pitchFamily="50" charset="-127"/>
                <a:ea typeface="맑은 고딕" pitchFamily="50" charset="-127"/>
              </a:defRPr>
            </a:lvl5pPr>
            <a:lvl6pPr marL="2514600" indent="-228600" fontAlgn="base">
              <a:spcBef>
                <a:spcPct val="0"/>
              </a:spcBef>
              <a:spcAft>
                <a:spcPct val="0"/>
              </a:spcAft>
              <a:defRPr>
                <a:solidFill>
                  <a:schemeClr val="tx1"/>
                </a:solidFill>
                <a:latin typeface="맑은 고딕" pitchFamily="50" charset="-127"/>
                <a:ea typeface="맑은 고딕" pitchFamily="50" charset="-127"/>
              </a:defRPr>
            </a:lvl6pPr>
            <a:lvl7pPr marL="2971800" indent="-228600" fontAlgn="base">
              <a:spcBef>
                <a:spcPct val="0"/>
              </a:spcBef>
              <a:spcAft>
                <a:spcPct val="0"/>
              </a:spcAft>
              <a:defRPr>
                <a:solidFill>
                  <a:schemeClr val="tx1"/>
                </a:solidFill>
                <a:latin typeface="맑은 고딕" pitchFamily="50" charset="-127"/>
                <a:ea typeface="맑은 고딕" pitchFamily="50" charset="-127"/>
              </a:defRPr>
            </a:lvl7pPr>
            <a:lvl8pPr marL="3429000" indent="-228600" fontAlgn="base">
              <a:spcBef>
                <a:spcPct val="0"/>
              </a:spcBef>
              <a:spcAft>
                <a:spcPct val="0"/>
              </a:spcAft>
              <a:defRPr>
                <a:solidFill>
                  <a:schemeClr val="tx1"/>
                </a:solidFill>
                <a:latin typeface="맑은 고딕" pitchFamily="50" charset="-127"/>
                <a:ea typeface="맑은 고딕" pitchFamily="50" charset="-127"/>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fontAlgn="base">
              <a:spcBef>
                <a:spcPct val="0"/>
              </a:spcBef>
              <a:spcAft>
                <a:spcPct val="0"/>
              </a:spcAft>
              <a:defRPr/>
            </a:pPr>
            <a:r>
              <a:rPr lang="en-US" altLang="ko-KR" sz="700" b="0" i="0" baseline="0" dirty="0">
                <a:solidFill>
                  <a:srgbClr val="000000"/>
                </a:solidFill>
                <a:latin typeface="맑은 고딕" panose="020B0503020000020004" pitchFamily="50" charset="-127"/>
                <a:ea typeface="맑은 고딕" panose="020B0503020000020004" pitchFamily="50" charset="-127"/>
                <a:cs typeface="KoPubWorldDotum Medium" pitchFamily="2" charset="-127"/>
              </a:rPr>
              <a:t>©</a:t>
            </a:r>
            <a:r>
              <a:rPr lang="en-US" altLang="ko-KR" sz="400" b="0" i="0" baseline="0" dirty="0">
                <a:solidFill>
                  <a:srgbClr val="000000"/>
                </a:solidFill>
                <a:latin typeface="맑은 고딕" panose="020B0503020000020004" pitchFamily="50" charset="-127"/>
                <a:ea typeface="맑은 고딕" panose="020B0503020000020004" pitchFamily="50" charset="-127"/>
                <a:cs typeface="KoPubWorldDotum Medium" pitchFamily="2" charset="-127"/>
              </a:rPr>
              <a:t> </a:t>
            </a:r>
            <a:r>
              <a:rPr lang="en-US" altLang="ko-KR" sz="700" b="0" i="0" baseline="0" dirty="0">
                <a:solidFill>
                  <a:srgbClr val="000000"/>
                </a:solidFill>
                <a:latin typeface="맑은 고딕" panose="020B0503020000020004" pitchFamily="50" charset="-127"/>
                <a:ea typeface="맑은 고딕" panose="020B0503020000020004" pitchFamily="50" charset="-127"/>
                <a:cs typeface="KoPubWorldDotum Medium" pitchFamily="2" charset="-127"/>
              </a:rPr>
              <a:t>Copyright</a:t>
            </a:r>
            <a:r>
              <a:rPr lang="en-US" altLang="ko-KR" sz="400" b="0" i="0" baseline="0" dirty="0">
                <a:solidFill>
                  <a:srgbClr val="000000"/>
                </a:solidFill>
                <a:latin typeface="맑은 고딕" panose="020B0503020000020004" pitchFamily="50" charset="-127"/>
                <a:ea typeface="맑은 고딕" panose="020B0503020000020004" pitchFamily="50" charset="-127"/>
                <a:cs typeface="KoPubWorldDotum Medium" pitchFamily="2" charset="-127"/>
              </a:rPr>
              <a:t> </a:t>
            </a:r>
            <a:r>
              <a:rPr lang="en-US" altLang="ko-KR" sz="700" b="0" i="0" baseline="0" dirty="0">
                <a:solidFill>
                  <a:srgbClr val="000000"/>
                </a:solidFill>
                <a:latin typeface="맑은 고딕" panose="020B0503020000020004" pitchFamily="50" charset="-127"/>
                <a:ea typeface="맑은 고딕" panose="020B0503020000020004" pitchFamily="50" charset="-127"/>
                <a:cs typeface="KoPubWorldDotum Medium" pitchFamily="2" charset="-127"/>
              </a:rPr>
              <a:t>IBM</a:t>
            </a:r>
            <a:r>
              <a:rPr lang="en-US" altLang="ko-KR" sz="400" b="0" i="0" baseline="0" dirty="0">
                <a:solidFill>
                  <a:srgbClr val="000000"/>
                </a:solidFill>
                <a:latin typeface="맑은 고딕" panose="020B0503020000020004" pitchFamily="50" charset="-127"/>
                <a:ea typeface="맑은 고딕" panose="020B0503020000020004" pitchFamily="50" charset="-127"/>
                <a:cs typeface="KoPubWorldDotum Medium" pitchFamily="2" charset="-127"/>
              </a:rPr>
              <a:t> </a:t>
            </a:r>
            <a:r>
              <a:rPr lang="en-US" altLang="ko-KR" sz="700" b="0" i="0" baseline="0" dirty="0">
                <a:solidFill>
                  <a:srgbClr val="000000"/>
                </a:solidFill>
                <a:latin typeface="맑은 고딕" panose="020B0503020000020004" pitchFamily="50" charset="-127"/>
                <a:ea typeface="맑은 고딕" panose="020B0503020000020004" pitchFamily="50" charset="-127"/>
                <a:cs typeface="KoPubWorldDotum Medium" pitchFamily="2" charset="-127"/>
              </a:rPr>
              <a:t>Corporation</a:t>
            </a:r>
            <a:r>
              <a:rPr lang="en-US" altLang="ko-KR" sz="400" b="0" i="0" baseline="0" dirty="0">
                <a:solidFill>
                  <a:srgbClr val="000000"/>
                </a:solidFill>
                <a:latin typeface="맑은 고딕" panose="020B0503020000020004" pitchFamily="50" charset="-127"/>
                <a:ea typeface="맑은 고딕" panose="020B0503020000020004" pitchFamily="50" charset="-127"/>
                <a:cs typeface="KoPubWorldDotum Medium" pitchFamily="2" charset="-127"/>
              </a:rPr>
              <a:t> </a:t>
            </a:r>
            <a:r>
              <a:rPr lang="en-US" altLang="ko-KR" sz="700" b="0" i="0" baseline="0" dirty="0">
                <a:solidFill>
                  <a:srgbClr val="000000"/>
                </a:solidFill>
                <a:latin typeface="맑은 고딕" panose="020B0503020000020004" pitchFamily="50" charset="-127"/>
                <a:ea typeface="맑은 고딕" panose="020B0503020000020004" pitchFamily="50" charset="-127"/>
                <a:cs typeface="KoPubWorldDotum Medium" pitchFamily="2" charset="-127"/>
              </a:rPr>
              <a:t>2021</a:t>
            </a:r>
          </a:p>
        </p:txBody>
      </p:sp>
      <p:pic>
        <p:nvPicPr>
          <p:cNvPr id="15" name="Picture 59" descr="IBMⓡ-black">
            <a:extLst>
              <a:ext uri="{FF2B5EF4-FFF2-40B4-BE49-F238E27FC236}">
                <a16:creationId xmlns:a16="http://schemas.microsoft.com/office/drawing/2014/main" id="{8385F14B-8B82-46C7-BC62-2EEBB98CB64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449555" y="6573088"/>
            <a:ext cx="351693" cy="138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직사각형 6">
            <a:extLst>
              <a:ext uri="{FF2B5EF4-FFF2-40B4-BE49-F238E27FC236}">
                <a16:creationId xmlns:a16="http://schemas.microsoft.com/office/drawing/2014/main" id="{8159EF1F-0D53-4B6F-9168-A02CE570C035}"/>
              </a:ext>
            </a:extLst>
          </p:cNvPr>
          <p:cNvSpPr/>
          <p:nvPr userDrawn="1"/>
        </p:nvSpPr>
        <p:spPr>
          <a:xfrm>
            <a:off x="3583" y="-5012"/>
            <a:ext cx="12188417" cy="783754"/>
          </a:xfrm>
          <a:prstGeom prst="rect">
            <a:avLst/>
          </a:prstGeom>
          <a:gradFill flip="none" rotWithShape="1">
            <a:gsLst>
              <a:gs pos="49000">
                <a:schemeClr val="bg1">
                  <a:lumMod val="85000"/>
                </a:schemeClr>
              </a:gs>
              <a:gs pos="100000">
                <a:schemeClr val="bg1">
                  <a:lumMod val="95000"/>
                  <a:alpha val="7400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23" latinLnBrk="1"/>
            <a:endParaRPr lang="ko-KR" altLang="en-US" sz="1800" baseline="0" dirty="0">
              <a:latin typeface="맑은 고딕" panose="020B0503020000020004" pitchFamily="50" charset="-127"/>
              <a:ea typeface="맑은 고딕" panose="020B0503020000020004" pitchFamily="50" charset="-127"/>
            </a:endParaRPr>
          </a:p>
        </p:txBody>
      </p:sp>
      <p:pic>
        <p:nvPicPr>
          <p:cNvPr id="3" name="Picture 2">
            <a:extLst>
              <a:ext uri="{FF2B5EF4-FFF2-40B4-BE49-F238E27FC236}">
                <a16:creationId xmlns:a16="http://schemas.microsoft.com/office/drawing/2014/main" id="{212BC958-8558-44CA-B3A3-99DF727D0200}"/>
              </a:ext>
            </a:extLst>
          </p:cNvPr>
          <p:cNvPicPr>
            <a:picLocks noChangeAspect="1"/>
          </p:cNvPicPr>
          <p:nvPr userDrawn="1"/>
        </p:nvPicPr>
        <p:blipFill>
          <a:blip r:embed="rId3"/>
          <a:stretch>
            <a:fillRect/>
          </a:stretch>
        </p:blipFill>
        <p:spPr>
          <a:xfrm>
            <a:off x="225546" y="6468333"/>
            <a:ext cx="1135881" cy="260523"/>
          </a:xfrm>
          <a:prstGeom prst="rect">
            <a:avLst/>
          </a:prstGeom>
        </p:spPr>
      </p:pic>
    </p:spTree>
    <p:extLst>
      <p:ext uri="{BB962C8B-B14F-4D97-AF65-F5344CB8AC3E}">
        <p14:creationId xmlns:p14="http://schemas.microsoft.com/office/powerpoint/2010/main" val="58897116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빈화면">
    <p:spTree>
      <p:nvGrpSpPr>
        <p:cNvPr id="1" name=""/>
        <p:cNvGrpSpPr/>
        <p:nvPr/>
      </p:nvGrpSpPr>
      <p:grpSpPr>
        <a:xfrm>
          <a:off x="0" y="0"/>
          <a:ext cx="0" cy="0"/>
          <a:chOff x="0" y="0"/>
          <a:chExt cx="0" cy="0"/>
        </a:xfrm>
      </p:grpSpPr>
      <p:pic>
        <p:nvPicPr>
          <p:cNvPr id="6" name="Picture 5" descr="A picture containing blur&#10;&#10;Description automatically generated">
            <a:extLst>
              <a:ext uri="{FF2B5EF4-FFF2-40B4-BE49-F238E27FC236}">
                <a16:creationId xmlns:a16="http://schemas.microsoft.com/office/drawing/2014/main" id="{D8E1C5A2-55B3-6045-A783-1931CF734F33}"/>
              </a:ext>
            </a:extLst>
          </p:cNvPr>
          <p:cNvPicPr>
            <a:picLocks noChangeAspect="1"/>
          </p:cNvPicPr>
          <p:nvPr userDrawn="1"/>
        </p:nvPicPr>
        <p:blipFill rotWithShape="1">
          <a:blip r:embed="rId2">
            <a:alphaModFix amt="35000"/>
            <a:extLst>
              <a:ext uri="{28A0092B-C50C-407E-A947-70E740481C1C}">
                <a14:useLocalDpi xmlns:a14="http://schemas.microsoft.com/office/drawing/2010/main" val="0"/>
              </a:ext>
            </a:extLst>
          </a:blip>
          <a:srcRect l="7471" r="24227"/>
          <a:stretch/>
        </p:blipFill>
        <p:spPr>
          <a:xfrm>
            <a:off x="-32654" y="-28136"/>
            <a:ext cx="12218748" cy="6900203"/>
          </a:xfrm>
          <a:prstGeom prst="rect">
            <a:avLst/>
          </a:prstGeom>
        </p:spPr>
      </p:pic>
      <p:sp>
        <p:nvSpPr>
          <p:cNvPr id="7" name="Rectangle 6">
            <a:extLst>
              <a:ext uri="{FF2B5EF4-FFF2-40B4-BE49-F238E27FC236}">
                <a16:creationId xmlns:a16="http://schemas.microsoft.com/office/drawing/2014/main" id="{0D60227B-2046-774B-B1C1-54182729FC38}"/>
              </a:ext>
            </a:extLst>
          </p:cNvPr>
          <p:cNvSpPr/>
          <p:nvPr userDrawn="1"/>
        </p:nvSpPr>
        <p:spPr>
          <a:xfrm>
            <a:off x="-32654" y="-28138"/>
            <a:ext cx="12224656" cy="6900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1800" dirty="0">
              <a:latin typeface="맑은 고딕" panose="020B0503020000020004" pitchFamily="50" charset="-127"/>
            </a:endParaRPr>
          </a:p>
        </p:txBody>
      </p:sp>
      <p:pic>
        <p:nvPicPr>
          <p:cNvPr id="4" name="Picture 3" descr="A picture containing outdoor, building, bridge, skiing&#10;&#10;Description automatically generated">
            <a:extLst>
              <a:ext uri="{FF2B5EF4-FFF2-40B4-BE49-F238E27FC236}">
                <a16:creationId xmlns:a16="http://schemas.microsoft.com/office/drawing/2014/main" id="{BDB812AB-B4DB-6148-A7CA-398AFDC1C4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54" y="0"/>
            <a:ext cx="12224656" cy="6858000"/>
          </a:xfrm>
          <a:prstGeom prst="rect">
            <a:avLst/>
          </a:prstGeom>
        </p:spPr>
      </p:pic>
      <p:sp>
        <p:nvSpPr>
          <p:cNvPr id="5" name="Rectangle 4">
            <a:extLst>
              <a:ext uri="{FF2B5EF4-FFF2-40B4-BE49-F238E27FC236}">
                <a16:creationId xmlns:a16="http://schemas.microsoft.com/office/drawing/2014/main" id="{FC7E2D44-55A2-484A-952D-EDD076C9FD96}"/>
              </a:ext>
            </a:extLst>
          </p:cNvPr>
          <p:cNvSpPr/>
          <p:nvPr userDrawn="1"/>
        </p:nvSpPr>
        <p:spPr>
          <a:xfrm>
            <a:off x="-32654" y="-42203"/>
            <a:ext cx="12224656" cy="6900203"/>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1800" dirty="0">
              <a:latin typeface="맑은 고딕" panose="020B0503020000020004" pitchFamily="50" charset="-127"/>
            </a:endParaRPr>
          </a:p>
        </p:txBody>
      </p:sp>
      <p:pic>
        <p:nvPicPr>
          <p:cNvPr id="8" name="Picture 7" descr="A picture containing drawing&#10;&#10;Description automatically generated">
            <a:extLst>
              <a:ext uri="{FF2B5EF4-FFF2-40B4-BE49-F238E27FC236}">
                <a16:creationId xmlns:a16="http://schemas.microsoft.com/office/drawing/2014/main" id="{F22A2920-0FA4-C64A-A576-F8C65696291E}"/>
              </a:ext>
            </a:extLst>
          </p:cNvPr>
          <p:cNvPicPr>
            <a:picLocks noChangeAspect="1"/>
          </p:cNvPicPr>
          <p:nvPr userDrawn="1"/>
        </p:nvPicPr>
        <p:blipFill>
          <a:blip r:embed="rId4">
            <a:alphaModFix amt="5000"/>
            <a:extLst>
              <a:ext uri="{28A0092B-C50C-407E-A947-70E740481C1C}">
                <a14:useLocalDpi xmlns:a14="http://schemas.microsoft.com/office/drawing/2010/main" val="0"/>
              </a:ext>
            </a:extLst>
          </a:blip>
          <a:stretch>
            <a:fillRect/>
          </a:stretch>
        </p:blipFill>
        <p:spPr>
          <a:xfrm>
            <a:off x="-78274" y="14073"/>
            <a:ext cx="4530170" cy="281470"/>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23E3315D-43A9-5547-846F-177DDCC4987C}"/>
              </a:ext>
            </a:extLst>
          </p:cNvPr>
          <p:cNvPicPr>
            <a:picLocks noChangeAspect="1"/>
          </p:cNvPicPr>
          <p:nvPr userDrawn="1"/>
        </p:nvPicPr>
        <p:blipFill>
          <a:blip r:embed="rId4">
            <a:alphaModFix amt="5000"/>
            <a:extLst>
              <a:ext uri="{28A0092B-C50C-407E-A947-70E740481C1C}">
                <a14:useLocalDpi xmlns:a14="http://schemas.microsoft.com/office/drawing/2010/main" val="0"/>
              </a:ext>
            </a:extLst>
          </a:blip>
          <a:stretch>
            <a:fillRect/>
          </a:stretch>
        </p:blipFill>
        <p:spPr>
          <a:xfrm>
            <a:off x="4392639" y="14073"/>
            <a:ext cx="4530170" cy="28147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BFB2B85C-9B7C-4047-9F94-FB3852CC2AD3}"/>
              </a:ext>
            </a:extLst>
          </p:cNvPr>
          <p:cNvPicPr>
            <a:picLocks noChangeAspect="1"/>
          </p:cNvPicPr>
          <p:nvPr userDrawn="1"/>
        </p:nvPicPr>
        <p:blipFill rotWithShape="1">
          <a:blip r:embed="rId4">
            <a:alphaModFix amt="5000"/>
            <a:extLst>
              <a:ext uri="{28A0092B-C50C-407E-A947-70E740481C1C}">
                <a14:useLocalDpi xmlns:a14="http://schemas.microsoft.com/office/drawing/2010/main" val="0"/>
              </a:ext>
            </a:extLst>
          </a:blip>
          <a:srcRect r="27623" b="-10244"/>
          <a:stretch/>
        </p:blipFill>
        <p:spPr>
          <a:xfrm>
            <a:off x="8913157" y="14075"/>
            <a:ext cx="3278843" cy="310305"/>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A2077661-9AE6-D84C-845B-41542BC0629A}"/>
              </a:ext>
            </a:extLst>
          </p:cNvPr>
          <p:cNvPicPr>
            <a:picLocks noChangeAspect="1"/>
          </p:cNvPicPr>
          <p:nvPr userDrawn="1"/>
        </p:nvPicPr>
        <p:blipFill>
          <a:blip r:embed="rId4">
            <a:alphaModFix amt="5000"/>
            <a:extLst>
              <a:ext uri="{28A0092B-C50C-407E-A947-70E740481C1C}">
                <a14:useLocalDpi xmlns:a14="http://schemas.microsoft.com/office/drawing/2010/main" val="0"/>
              </a:ext>
            </a:extLst>
          </a:blip>
          <a:stretch>
            <a:fillRect/>
          </a:stretch>
        </p:blipFill>
        <p:spPr>
          <a:xfrm>
            <a:off x="3081710" y="293042"/>
            <a:ext cx="4530170" cy="281470"/>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755ABC5B-E8A3-9646-9662-7F211483D88D}"/>
              </a:ext>
            </a:extLst>
          </p:cNvPr>
          <p:cNvPicPr>
            <a:picLocks noChangeAspect="1"/>
          </p:cNvPicPr>
          <p:nvPr userDrawn="1"/>
        </p:nvPicPr>
        <p:blipFill rotWithShape="1">
          <a:blip r:embed="rId4">
            <a:alphaModFix amt="5000"/>
            <a:extLst>
              <a:ext uri="{28A0092B-C50C-407E-A947-70E740481C1C}">
                <a14:useLocalDpi xmlns:a14="http://schemas.microsoft.com/office/drawing/2010/main" val="0"/>
              </a:ext>
            </a:extLst>
          </a:blip>
          <a:srcRect l="-1" r="-1" b="10387"/>
          <a:stretch/>
        </p:blipFill>
        <p:spPr>
          <a:xfrm>
            <a:off x="7588741" y="290946"/>
            <a:ext cx="4530169" cy="252234"/>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33E29C03-9DFC-8847-BE51-3DEC8655CE77}"/>
              </a:ext>
            </a:extLst>
          </p:cNvPr>
          <p:cNvPicPr>
            <a:picLocks noChangeAspect="1"/>
          </p:cNvPicPr>
          <p:nvPr userDrawn="1"/>
        </p:nvPicPr>
        <p:blipFill rotWithShape="1">
          <a:blip r:embed="rId4">
            <a:alphaModFix amt="5000"/>
            <a:extLst>
              <a:ext uri="{28A0092B-C50C-407E-A947-70E740481C1C}">
                <a14:useLocalDpi xmlns:a14="http://schemas.microsoft.com/office/drawing/2010/main" val="0"/>
              </a:ext>
            </a:extLst>
          </a:blip>
          <a:srcRect l="28851" t="10387"/>
          <a:stretch/>
        </p:blipFill>
        <p:spPr>
          <a:xfrm>
            <a:off x="-78275" y="324378"/>
            <a:ext cx="3223129" cy="252234"/>
          </a:xfrm>
          <a:prstGeom prst="rect">
            <a:avLst/>
          </a:prstGeom>
        </p:spPr>
      </p:pic>
    </p:spTree>
    <p:extLst>
      <p:ext uri="{BB962C8B-B14F-4D97-AF65-F5344CB8AC3E}">
        <p14:creationId xmlns:p14="http://schemas.microsoft.com/office/powerpoint/2010/main" val="1700804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빈화면">
    <p:spTree>
      <p:nvGrpSpPr>
        <p:cNvPr id="1" name=""/>
        <p:cNvGrpSpPr/>
        <p:nvPr/>
      </p:nvGrpSpPr>
      <p:grpSpPr>
        <a:xfrm>
          <a:off x="0" y="0"/>
          <a:ext cx="0" cy="0"/>
          <a:chOff x="0" y="0"/>
          <a:chExt cx="0" cy="0"/>
        </a:xfrm>
      </p:grpSpPr>
      <p:pic>
        <p:nvPicPr>
          <p:cNvPr id="6" name="Picture 5" descr="A picture containing blur&#10;&#10;Description automatically generated">
            <a:extLst>
              <a:ext uri="{FF2B5EF4-FFF2-40B4-BE49-F238E27FC236}">
                <a16:creationId xmlns:a16="http://schemas.microsoft.com/office/drawing/2014/main" id="{D8E1C5A2-55B3-6045-A783-1931CF734F33}"/>
              </a:ext>
            </a:extLst>
          </p:cNvPr>
          <p:cNvPicPr>
            <a:picLocks noChangeAspect="1"/>
          </p:cNvPicPr>
          <p:nvPr userDrawn="1"/>
        </p:nvPicPr>
        <p:blipFill rotWithShape="1">
          <a:blip r:embed="rId2">
            <a:alphaModFix amt="35000"/>
            <a:extLst>
              <a:ext uri="{28A0092B-C50C-407E-A947-70E740481C1C}">
                <a14:useLocalDpi xmlns:a14="http://schemas.microsoft.com/office/drawing/2010/main" val="0"/>
              </a:ext>
            </a:extLst>
          </a:blip>
          <a:srcRect l="7471" r="24227"/>
          <a:stretch/>
        </p:blipFill>
        <p:spPr>
          <a:xfrm>
            <a:off x="-32654" y="-28136"/>
            <a:ext cx="12218748" cy="6900203"/>
          </a:xfrm>
          <a:prstGeom prst="rect">
            <a:avLst/>
          </a:prstGeom>
        </p:spPr>
      </p:pic>
      <p:sp>
        <p:nvSpPr>
          <p:cNvPr id="7" name="Rectangle 6">
            <a:extLst>
              <a:ext uri="{FF2B5EF4-FFF2-40B4-BE49-F238E27FC236}">
                <a16:creationId xmlns:a16="http://schemas.microsoft.com/office/drawing/2014/main" id="{0D60227B-2046-774B-B1C1-54182729FC38}"/>
              </a:ext>
            </a:extLst>
          </p:cNvPr>
          <p:cNvSpPr/>
          <p:nvPr userDrawn="1"/>
        </p:nvSpPr>
        <p:spPr>
          <a:xfrm>
            <a:off x="-32654" y="-28138"/>
            <a:ext cx="12224656" cy="6900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1800" dirty="0">
              <a:latin typeface="맑은 고딕" panose="020B0503020000020004" pitchFamily="50" charset="-127"/>
            </a:endParaRPr>
          </a:p>
        </p:txBody>
      </p:sp>
      <p:pic>
        <p:nvPicPr>
          <p:cNvPr id="4" name="Picture 3" descr="A picture containing outdoor, building, bridge, skiing&#10;&#10;Description automatically generated">
            <a:extLst>
              <a:ext uri="{FF2B5EF4-FFF2-40B4-BE49-F238E27FC236}">
                <a16:creationId xmlns:a16="http://schemas.microsoft.com/office/drawing/2014/main" id="{BDB812AB-B4DB-6148-A7CA-398AFDC1C4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54" y="0"/>
            <a:ext cx="12224656" cy="6858000"/>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30CF73A7-1DCC-AA41-8E2C-AD7DF9C61C6A}"/>
              </a:ext>
            </a:extLst>
          </p:cNvPr>
          <p:cNvPicPr>
            <a:picLocks noChangeAspect="1"/>
          </p:cNvPicPr>
          <p:nvPr userDrawn="1"/>
        </p:nvPicPr>
        <p:blipFill>
          <a:blip r:embed="rId4">
            <a:alphaModFix amt="5000"/>
            <a:extLst>
              <a:ext uri="{28A0092B-C50C-407E-A947-70E740481C1C}">
                <a14:useLocalDpi xmlns:a14="http://schemas.microsoft.com/office/drawing/2010/main" val="0"/>
              </a:ext>
            </a:extLst>
          </a:blip>
          <a:stretch>
            <a:fillRect/>
          </a:stretch>
        </p:blipFill>
        <p:spPr>
          <a:xfrm>
            <a:off x="-78274" y="14073"/>
            <a:ext cx="4530170" cy="281470"/>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26C45A3C-D457-554F-98E1-8DD9E7E9AAC3}"/>
              </a:ext>
            </a:extLst>
          </p:cNvPr>
          <p:cNvPicPr>
            <a:picLocks noChangeAspect="1"/>
          </p:cNvPicPr>
          <p:nvPr userDrawn="1"/>
        </p:nvPicPr>
        <p:blipFill>
          <a:blip r:embed="rId4">
            <a:alphaModFix amt="5000"/>
            <a:extLst>
              <a:ext uri="{28A0092B-C50C-407E-A947-70E740481C1C}">
                <a14:useLocalDpi xmlns:a14="http://schemas.microsoft.com/office/drawing/2010/main" val="0"/>
              </a:ext>
            </a:extLst>
          </a:blip>
          <a:stretch>
            <a:fillRect/>
          </a:stretch>
        </p:blipFill>
        <p:spPr>
          <a:xfrm>
            <a:off x="4392639" y="14073"/>
            <a:ext cx="4530170" cy="28147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F9CD3807-3197-C848-8C75-D052F846077A}"/>
              </a:ext>
            </a:extLst>
          </p:cNvPr>
          <p:cNvPicPr>
            <a:picLocks noChangeAspect="1"/>
          </p:cNvPicPr>
          <p:nvPr userDrawn="1"/>
        </p:nvPicPr>
        <p:blipFill rotWithShape="1">
          <a:blip r:embed="rId4">
            <a:alphaModFix amt="5000"/>
            <a:extLst>
              <a:ext uri="{28A0092B-C50C-407E-A947-70E740481C1C}">
                <a14:useLocalDpi xmlns:a14="http://schemas.microsoft.com/office/drawing/2010/main" val="0"/>
              </a:ext>
            </a:extLst>
          </a:blip>
          <a:srcRect r="27623" b="-10244"/>
          <a:stretch/>
        </p:blipFill>
        <p:spPr>
          <a:xfrm>
            <a:off x="8913157" y="14075"/>
            <a:ext cx="3278843" cy="310305"/>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C981ECB1-AE67-7E4E-8C96-E6D10A297C8A}"/>
              </a:ext>
            </a:extLst>
          </p:cNvPr>
          <p:cNvPicPr>
            <a:picLocks noChangeAspect="1"/>
          </p:cNvPicPr>
          <p:nvPr userDrawn="1"/>
        </p:nvPicPr>
        <p:blipFill>
          <a:blip r:embed="rId4">
            <a:alphaModFix amt="5000"/>
            <a:extLst>
              <a:ext uri="{28A0092B-C50C-407E-A947-70E740481C1C}">
                <a14:useLocalDpi xmlns:a14="http://schemas.microsoft.com/office/drawing/2010/main" val="0"/>
              </a:ext>
            </a:extLst>
          </a:blip>
          <a:stretch>
            <a:fillRect/>
          </a:stretch>
        </p:blipFill>
        <p:spPr>
          <a:xfrm>
            <a:off x="3081710" y="293042"/>
            <a:ext cx="4530170" cy="281470"/>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5208AB81-BCD1-FE4F-9593-C5B554A8817B}"/>
              </a:ext>
            </a:extLst>
          </p:cNvPr>
          <p:cNvPicPr>
            <a:picLocks noChangeAspect="1"/>
          </p:cNvPicPr>
          <p:nvPr userDrawn="1"/>
        </p:nvPicPr>
        <p:blipFill rotWithShape="1">
          <a:blip r:embed="rId4">
            <a:alphaModFix amt="5000"/>
            <a:extLst>
              <a:ext uri="{28A0092B-C50C-407E-A947-70E740481C1C}">
                <a14:useLocalDpi xmlns:a14="http://schemas.microsoft.com/office/drawing/2010/main" val="0"/>
              </a:ext>
            </a:extLst>
          </a:blip>
          <a:srcRect l="-1" r="-1" b="10387"/>
          <a:stretch/>
        </p:blipFill>
        <p:spPr>
          <a:xfrm>
            <a:off x="7588741" y="290946"/>
            <a:ext cx="4530169" cy="252234"/>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34EBEC5A-8C6D-0A43-BC0B-578DB815696C}"/>
              </a:ext>
            </a:extLst>
          </p:cNvPr>
          <p:cNvPicPr>
            <a:picLocks noChangeAspect="1"/>
          </p:cNvPicPr>
          <p:nvPr userDrawn="1"/>
        </p:nvPicPr>
        <p:blipFill rotWithShape="1">
          <a:blip r:embed="rId4">
            <a:alphaModFix amt="5000"/>
            <a:extLst>
              <a:ext uri="{28A0092B-C50C-407E-A947-70E740481C1C}">
                <a14:useLocalDpi xmlns:a14="http://schemas.microsoft.com/office/drawing/2010/main" val="0"/>
              </a:ext>
            </a:extLst>
          </a:blip>
          <a:srcRect l="28851" t="10387"/>
          <a:stretch/>
        </p:blipFill>
        <p:spPr>
          <a:xfrm>
            <a:off x="-78275" y="324378"/>
            <a:ext cx="3223129" cy="252234"/>
          </a:xfrm>
          <a:prstGeom prst="rect">
            <a:avLst/>
          </a:prstGeom>
        </p:spPr>
      </p:pic>
      <p:sp>
        <p:nvSpPr>
          <p:cNvPr id="13" name="Rectangle 4">
            <a:extLst>
              <a:ext uri="{FF2B5EF4-FFF2-40B4-BE49-F238E27FC236}">
                <a16:creationId xmlns:a16="http://schemas.microsoft.com/office/drawing/2014/main" id="{BC138A9E-B032-9043-AA4F-FE36585BE9F2}"/>
              </a:ext>
            </a:extLst>
          </p:cNvPr>
          <p:cNvSpPr/>
          <p:nvPr userDrawn="1"/>
        </p:nvSpPr>
        <p:spPr>
          <a:xfrm>
            <a:off x="-32654" y="-42203"/>
            <a:ext cx="12224656" cy="6900203"/>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1800" dirty="0">
              <a:latin typeface="맑은 고딕" panose="020B0503020000020004" pitchFamily="50" charset="-127"/>
            </a:endParaRPr>
          </a:p>
        </p:txBody>
      </p:sp>
    </p:spTree>
    <p:extLst>
      <p:ext uri="{BB962C8B-B14F-4D97-AF65-F5344CB8AC3E}">
        <p14:creationId xmlns:p14="http://schemas.microsoft.com/office/powerpoint/2010/main" val="949583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8. 본문 슬라이드">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05E2BF7F-64C0-4B97-9555-DCE9F0E9A9DF}"/>
              </a:ext>
            </a:extLst>
          </p:cNvPr>
          <p:cNvSpPr/>
          <p:nvPr/>
        </p:nvSpPr>
        <p:spPr>
          <a:xfrm>
            <a:off x="0" y="0"/>
            <a:ext cx="12192000" cy="632843"/>
          </a:xfrm>
          <a:prstGeom prst="rect">
            <a:avLst/>
          </a:prstGeom>
          <a:solidFill>
            <a:srgbClr val="122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spcBef>
                <a:spcPts val="100"/>
              </a:spcBef>
            </a:pPr>
            <a:endParaRPr lang="ko-KR" altLang="en-US" sz="2000" b="1" spc="-100" dirty="0">
              <a:ln>
                <a:solidFill>
                  <a:schemeClr val="accent1">
                    <a:alpha val="0"/>
                  </a:schemeClr>
                </a:solidFill>
              </a:ln>
              <a:solidFill>
                <a:schemeClr val="bg2"/>
              </a:solidFill>
              <a:latin typeface="맑은 고딕" panose="020B0503020000020004" pitchFamily="50" charset="-127"/>
              <a:ea typeface="맑은 고딕" panose="020B0503020000020004" pitchFamily="50" charset="-127"/>
            </a:endParaRPr>
          </a:p>
        </p:txBody>
      </p:sp>
      <p:sp>
        <p:nvSpPr>
          <p:cNvPr id="5" name="Text Placeholder 4">
            <a:extLst>
              <a:ext uri="{FF2B5EF4-FFF2-40B4-BE49-F238E27FC236}">
                <a16:creationId xmlns:a16="http://schemas.microsoft.com/office/drawing/2014/main" id="{D85FDA6E-0554-430E-8AE3-A390F925883F}"/>
              </a:ext>
            </a:extLst>
          </p:cNvPr>
          <p:cNvSpPr>
            <a:spLocks noGrp="1"/>
          </p:cNvSpPr>
          <p:nvPr>
            <p:ph type="body" sz="quarter" idx="10"/>
          </p:nvPr>
        </p:nvSpPr>
        <p:spPr>
          <a:xfrm>
            <a:off x="246884" y="743637"/>
            <a:ext cx="11680073" cy="816808"/>
          </a:xfrm>
          <a:prstGeom prst="rect">
            <a:avLst/>
          </a:prstGeom>
        </p:spPr>
        <p:txBody>
          <a:bodyPr>
            <a:noAutofit/>
            <a:scene3d>
              <a:camera prst="orthographicFront"/>
              <a:lightRig rig="threePt" dir="t"/>
            </a:scene3d>
            <a:sp3d>
              <a:bevelB w="0" h="1270"/>
            </a:sp3d>
          </a:bodyPr>
          <a:lstStyle>
            <a:lvl1pPr marL="0" indent="0" latinLnBrk="0">
              <a:lnSpc>
                <a:spcPct val="120000"/>
              </a:lnSpc>
              <a:spcBef>
                <a:spcPts val="300"/>
              </a:spcBef>
              <a:spcAft>
                <a:spcPts val="200"/>
              </a:spcAft>
              <a:buNone/>
              <a:defRPr sz="1600" b="1" spc="-80" baseline="0">
                <a:solidFill>
                  <a:schemeClr val="tx1">
                    <a:lumMod val="85000"/>
                    <a:lumOff val="15000"/>
                  </a:schemeClr>
                </a:solidFill>
                <a:latin typeface="맑은 고딕" panose="020B0503020000020004" pitchFamily="50" charset="-127"/>
                <a:ea typeface="맑은 고딕" panose="020B0503020000020004" pitchFamily="50" charset="-127"/>
              </a:defRPr>
            </a:lvl1pPr>
            <a:lvl2pPr>
              <a:defRPr sz="1200">
                <a:latin typeface="Trebuchet MS" panose="020B0703020202090204" pitchFamily="34" charset="0"/>
                <a:ea typeface="맑은 고딕" panose="020B0503020000020004" pitchFamily="50" charset="-127"/>
              </a:defRPr>
            </a:lvl2pPr>
            <a:lvl3pPr marL="457200" indent="-228600">
              <a:buFont typeface="Wingdings" panose="05000000000000000000" pitchFamily="2" charset="2"/>
              <a:buChar char="Ø"/>
              <a:defRPr sz="1200">
                <a:latin typeface="Trebuchet MS" panose="020B0703020202090204" pitchFamily="34" charset="0"/>
                <a:ea typeface="맑은 고딕" panose="020B0503020000020004" pitchFamily="50" charset="-127"/>
              </a:defRPr>
            </a:lvl3pPr>
            <a:lvl4pPr>
              <a:defRPr sz="1200">
                <a:latin typeface="Trebuchet MS" panose="020B0703020202090204" pitchFamily="34" charset="0"/>
                <a:ea typeface="맑은 고딕" panose="020B0503020000020004" pitchFamily="50" charset="-127"/>
              </a:defRPr>
            </a:lvl4pPr>
            <a:lvl5pPr>
              <a:defRPr sz="1200">
                <a:latin typeface="Trebuchet MS" panose="020B0703020202090204" pitchFamily="34" charset="0"/>
                <a:ea typeface="맑은 고딕" panose="020B0503020000020004" pitchFamily="50" charset="-127"/>
              </a:defRPr>
            </a:lvl5pPr>
          </a:lstStyle>
          <a:p>
            <a:pPr lvl="0"/>
            <a:endParaRPr lang="en-US" altLang="ko-KR" dirty="0"/>
          </a:p>
          <a:p>
            <a:pPr lvl="0"/>
            <a:r>
              <a:rPr lang="ko-KR" altLang="en-US" dirty="0"/>
              <a:t>  </a:t>
            </a:r>
            <a:endParaRPr lang="en-US" altLang="ko-KR" dirty="0"/>
          </a:p>
        </p:txBody>
      </p:sp>
      <p:sp>
        <p:nvSpPr>
          <p:cNvPr id="7" name="TextBox 6">
            <a:extLst>
              <a:ext uri="{FF2B5EF4-FFF2-40B4-BE49-F238E27FC236}">
                <a16:creationId xmlns:a16="http://schemas.microsoft.com/office/drawing/2014/main" id="{E2EA5221-7633-4DC1-9EE1-CDF79FD53395}"/>
              </a:ext>
            </a:extLst>
          </p:cNvPr>
          <p:cNvSpPr txBox="1"/>
          <p:nvPr userDrawn="1"/>
        </p:nvSpPr>
        <p:spPr>
          <a:xfrm>
            <a:off x="9326695" y="6563356"/>
            <a:ext cx="2789105" cy="217382"/>
          </a:xfrm>
          <a:prstGeom prst="rect">
            <a:avLst/>
          </a:prstGeom>
        </p:spPr>
        <p:txBody>
          <a:bodyPr wrap="none" lIns="91440" tIns="45720" rIns="91440" bIns="45720" rtlCol="0">
            <a:noAutofit/>
          </a:bodyPr>
          <a:lstStyle/>
          <a:p>
            <a:pPr>
              <a:lnSpc>
                <a:spcPct val="105000"/>
              </a:lnSpc>
              <a:spcBef>
                <a:spcPts val="1000"/>
              </a:spcBef>
            </a:pPr>
            <a:r>
              <a:rPr lang="en-US" altLang="ko-KR" sz="700" dirty="0">
                <a:solidFill>
                  <a:schemeClr val="tx1">
                    <a:lumMod val="65000"/>
                    <a:lumOff val="35000"/>
                  </a:schemeClr>
                </a:solidFill>
                <a:latin typeface="Trebuchet MS" panose="020B0703020202090204" pitchFamily="34" charset="0"/>
                <a:ea typeface="맑은 고딕" panose="020B0503020000020004" pitchFamily="50" charset="-127"/>
                <a:cs typeface="IBM Plex Sans" charset="0"/>
              </a:rPr>
              <a:t>IBM for AMOREPACIFIC | © 2021 IBM Corporation | Confidential</a:t>
            </a:r>
            <a:endParaRPr lang="ko-KR" altLang="en-US" sz="700" dirty="0" err="1">
              <a:solidFill>
                <a:schemeClr val="tx1">
                  <a:lumMod val="65000"/>
                  <a:lumOff val="35000"/>
                </a:schemeClr>
              </a:solidFill>
              <a:latin typeface="Trebuchet MS" panose="020B0703020202090204" pitchFamily="34" charset="0"/>
              <a:ea typeface="맑은 고딕" panose="020B0503020000020004" pitchFamily="50" charset="-127"/>
              <a:cs typeface="IBM Plex Sans" charset="0"/>
            </a:endParaRPr>
          </a:p>
        </p:txBody>
      </p:sp>
      <p:sp>
        <p:nvSpPr>
          <p:cNvPr id="10" name="Slide Number Placeholder 2">
            <a:extLst>
              <a:ext uri="{FF2B5EF4-FFF2-40B4-BE49-F238E27FC236}">
                <a16:creationId xmlns:a16="http://schemas.microsoft.com/office/drawing/2014/main" id="{14B54D62-4F01-4328-9C6F-270ADF039FAA}"/>
              </a:ext>
            </a:extLst>
          </p:cNvPr>
          <p:cNvSpPr txBox="1">
            <a:spLocks/>
          </p:cNvSpPr>
          <p:nvPr userDrawn="1"/>
        </p:nvSpPr>
        <p:spPr>
          <a:xfrm>
            <a:off x="5984999" y="6598196"/>
            <a:ext cx="22200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3FD999D4-B456-9943-89B7-30D56181CE18}" type="slidenum">
              <a:rPr lang="en-US" sz="800" b="0" i="0" smtClean="0">
                <a:solidFill>
                  <a:schemeClr val="tx1">
                    <a:lumMod val="85000"/>
                    <a:lumOff val="15000"/>
                  </a:schemeClr>
                </a:solidFill>
                <a:latin typeface="Trebuchet MS" panose="020B0703020202090204" pitchFamily="34" charset="0"/>
                <a:ea typeface="맑은 고딕" panose="020B0503020000020004" pitchFamily="50" charset="-127"/>
                <a:cs typeface="IBM Plex Sans" charset="0"/>
              </a:rPr>
              <a:pPr algn="ctr"/>
              <a:t>‹#›</a:t>
            </a:fld>
            <a:endParaRPr lang="en-US" sz="800" b="0" i="0" dirty="0">
              <a:solidFill>
                <a:schemeClr val="tx1">
                  <a:lumMod val="85000"/>
                  <a:lumOff val="15000"/>
                </a:schemeClr>
              </a:solidFill>
              <a:latin typeface="Trebuchet MS" panose="020B0703020202090204" pitchFamily="34" charset="0"/>
              <a:ea typeface="맑은 고딕" panose="020B0503020000020004" pitchFamily="50" charset="-127"/>
              <a:cs typeface="IBM Plex Sans" charset="0"/>
            </a:endParaRPr>
          </a:p>
        </p:txBody>
      </p:sp>
      <p:sp>
        <p:nvSpPr>
          <p:cNvPr id="2" name="Title 1">
            <a:extLst>
              <a:ext uri="{FF2B5EF4-FFF2-40B4-BE49-F238E27FC236}">
                <a16:creationId xmlns:a16="http://schemas.microsoft.com/office/drawing/2014/main" id="{F06325DF-037D-4DF7-9757-4D931B6BA9E7}"/>
              </a:ext>
            </a:extLst>
          </p:cNvPr>
          <p:cNvSpPr>
            <a:spLocks noGrp="1"/>
          </p:cNvSpPr>
          <p:nvPr>
            <p:ph type="title"/>
          </p:nvPr>
        </p:nvSpPr>
        <p:spPr>
          <a:xfrm>
            <a:off x="245034" y="38353"/>
            <a:ext cx="10515600" cy="631571"/>
          </a:xfrm>
          <a:prstGeom prst="rect">
            <a:avLst/>
          </a:prstGeom>
        </p:spPr>
        <p:txBody>
          <a:bodyPr anchor="ctr">
            <a:scene3d>
              <a:camera prst="orthographicFront"/>
              <a:lightRig rig="threePt" dir="t"/>
            </a:scene3d>
            <a:sp3d>
              <a:bevelB w="0" h="1270"/>
            </a:sp3d>
          </a:bodyPr>
          <a:lstStyle>
            <a:lvl1pPr>
              <a:defRPr sz="2000" b="1" spc="-80" baseline="0">
                <a:solidFill>
                  <a:schemeClr val="bg1"/>
                </a:solidFill>
                <a:latin typeface="맑은 고딕" panose="020B0503020000020004" pitchFamily="50" charset="-127"/>
                <a:ea typeface="맑은 고딕" panose="020B0503020000020004" pitchFamily="50" charset="-127"/>
              </a:defRPr>
            </a:lvl1pPr>
          </a:lstStyle>
          <a:p>
            <a:endParaRPr lang="ko-KR" altLang="en-US" dirty="0"/>
          </a:p>
        </p:txBody>
      </p:sp>
      <p:pic>
        <p:nvPicPr>
          <p:cNvPr id="9" name="Picture 12" descr="마스터">
            <a:extLst>
              <a:ext uri="{FF2B5EF4-FFF2-40B4-BE49-F238E27FC236}">
                <a16:creationId xmlns:a16="http://schemas.microsoft.com/office/drawing/2014/main" id="{58D7DC67-64AD-48C8-8FA5-7BED2179FCD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2724" b="89154"/>
          <a:stretch/>
        </p:blipFill>
        <p:spPr bwMode="auto">
          <a:xfrm>
            <a:off x="11055424" y="0"/>
            <a:ext cx="1136576" cy="494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873146"/>
      </p:ext>
    </p:extLst>
  </p:cSld>
  <p:clrMapOvr>
    <a:masterClrMapping/>
  </p:clrMapOvr>
  <p:extLst>
    <p:ext uri="{DCECCB84-F9BA-43D5-87BE-67443E8EF086}">
      <p15:sldGuideLst xmlns:p15="http://schemas.microsoft.com/office/powerpoint/2012/main">
        <p15:guide id="1" orient="horz" pos="2069">
          <p15:clr>
            <a:srgbClr val="FBAE40"/>
          </p15:clr>
        </p15:guide>
        <p15:guide id="2" pos="211">
          <p15:clr>
            <a:srgbClr val="FBAE40"/>
          </p15:clr>
        </p15:guide>
        <p15:guide id="3" orient="horz" pos="663">
          <p15:clr>
            <a:srgbClr val="FBAE40"/>
          </p15:clr>
        </p15:guide>
        <p15:guide id="4" pos="3840">
          <p15:clr>
            <a:srgbClr val="FBAE40"/>
          </p15:clr>
        </p15:guide>
        <p15:guide id="5" pos="746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8. 본문 슬라이드">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05E2BF7F-64C0-4B97-9555-DCE9F0E9A9DF}"/>
              </a:ext>
            </a:extLst>
          </p:cNvPr>
          <p:cNvSpPr/>
          <p:nvPr/>
        </p:nvSpPr>
        <p:spPr>
          <a:xfrm>
            <a:off x="0" y="0"/>
            <a:ext cx="12192000" cy="997527"/>
          </a:xfrm>
          <a:prstGeom prst="rect">
            <a:avLst/>
          </a:prstGeom>
          <a:solidFill>
            <a:srgbClr val="122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spcBef>
                <a:spcPts val="100"/>
              </a:spcBef>
            </a:pPr>
            <a:endParaRPr lang="ko-KR" altLang="en-US" sz="2000" b="1" spc="-100" dirty="0">
              <a:ln>
                <a:solidFill>
                  <a:schemeClr val="accent1">
                    <a:alpha val="0"/>
                  </a:schemeClr>
                </a:solidFill>
              </a:ln>
              <a:solidFill>
                <a:schemeClr val="bg2"/>
              </a:solidFill>
              <a:latin typeface="맑은 고딕" panose="020B0503020000020004" pitchFamily="50" charset="-127"/>
              <a:ea typeface="맑은 고딕" panose="020B0503020000020004" pitchFamily="50" charset="-127"/>
            </a:endParaRPr>
          </a:p>
        </p:txBody>
      </p:sp>
      <p:sp>
        <p:nvSpPr>
          <p:cNvPr id="5" name="Text Placeholder 4">
            <a:extLst>
              <a:ext uri="{FF2B5EF4-FFF2-40B4-BE49-F238E27FC236}">
                <a16:creationId xmlns:a16="http://schemas.microsoft.com/office/drawing/2014/main" id="{D85FDA6E-0554-430E-8AE3-A390F925883F}"/>
              </a:ext>
            </a:extLst>
          </p:cNvPr>
          <p:cNvSpPr>
            <a:spLocks noGrp="1"/>
          </p:cNvSpPr>
          <p:nvPr>
            <p:ph type="body" sz="quarter" idx="10"/>
          </p:nvPr>
        </p:nvSpPr>
        <p:spPr>
          <a:xfrm>
            <a:off x="246884" y="1117942"/>
            <a:ext cx="11680073" cy="383199"/>
          </a:xfrm>
          <a:prstGeom prst="rect">
            <a:avLst/>
          </a:prstGeom>
        </p:spPr>
        <p:txBody>
          <a:bodyPr>
            <a:noAutofit/>
            <a:scene3d>
              <a:camera prst="orthographicFront"/>
              <a:lightRig rig="threePt" dir="t"/>
            </a:scene3d>
            <a:sp3d>
              <a:bevelB w="0" h="1270"/>
            </a:sp3d>
          </a:bodyPr>
          <a:lstStyle>
            <a:lvl1pPr marL="0" indent="0" latinLnBrk="0">
              <a:lnSpc>
                <a:spcPct val="120000"/>
              </a:lnSpc>
              <a:spcBef>
                <a:spcPts val="300"/>
              </a:spcBef>
              <a:spcAft>
                <a:spcPts val="200"/>
              </a:spcAft>
              <a:buNone/>
              <a:defRPr sz="1600" b="1" spc="-80" baseline="0">
                <a:solidFill>
                  <a:schemeClr val="tx1">
                    <a:lumMod val="85000"/>
                    <a:lumOff val="15000"/>
                  </a:schemeClr>
                </a:solidFill>
                <a:latin typeface="맑은 고딕" panose="020B0503020000020004" pitchFamily="50" charset="-127"/>
                <a:ea typeface="맑은 고딕" panose="020B0503020000020004" pitchFamily="50" charset="-127"/>
              </a:defRPr>
            </a:lvl1pPr>
            <a:lvl2pPr>
              <a:defRPr sz="1200">
                <a:latin typeface="Trebuchet MS" panose="020B0703020202090204" pitchFamily="34" charset="0"/>
                <a:ea typeface="맑은 고딕" panose="020B0503020000020004" pitchFamily="50" charset="-127"/>
              </a:defRPr>
            </a:lvl2pPr>
            <a:lvl3pPr marL="457200" indent="-228600">
              <a:buFont typeface="Wingdings" panose="05000000000000000000" pitchFamily="2" charset="2"/>
              <a:buChar char="Ø"/>
              <a:defRPr sz="1200">
                <a:latin typeface="Trebuchet MS" panose="020B0703020202090204" pitchFamily="34" charset="0"/>
                <a:ea typeface="맑은 고딕" panose="020B0503020000020004" pitchFamily="50" charset="-127"/>
              </a:defRPr>
            </a:lvl3pPr>
            <a:lvl4pPr>
              <a:defRPr sz="1200">
                <a:latin typeface="Trebuchet MS" panose="020B0703020202090204" pitchFamily="34" charset="0"/>
                <a:ea typeface="맑은 고딕" panose="020B0503020000020004" pitchFamily="50" charset="-127"/>
              </a:defRPr>
            </a:lvl4pPr>
            <a:lvl5pPr>
              <a:defRPr sz="1200">
                <a:latin typeface="Trebuchet MS" panose="020B0703020202090204" pitchFamily="34" charset="0"/>
                <a:ea typeface="맑은 고딕" panose="020B0503020000020004" pitchFamily="50" charset="-127"/>
              </a:defRPr>
            </a:lvl5pPr>
          </a:lstStyle>
          <a:p>
            <a:pPr lvl="0"/>
            <a:endParaRPr lang="en-US" altLang="ko-KR" dirty="0"/>
          </a:p>
          <a:p>
            <a:pPr lvl="0"/>
            <a:r>
              <a:rPr lang="ko-KR" altLang="en-US" dirty="0"/>
              <a:t>  </a:t>
            </a:r>
            <a:endParaRPr lang="en-US" altLang="ko-KR" dirty="0"/>
          </a:p>
        </p:txBody>
      </p:sp>
      <p:sp>
        <p:nvSpPr>
          <p:cNvPr id="7" name="TextBox 6">
            <a:extLst>
              <a:ext uri="{FF2B5EF4-FFF2-40B4-BE49-F238E27FC236}">
                <a16:creationId xmlns:a16="http://schemas.microsoft.com/office/drawing/2014/main" id="{E2EA5221-7633-4DC1-9EE1-CDF79FD53395}"/>
              </a:ext>
            </a:extLst>
          </p:cNvPr>
          <p:cNvSpPr txBox="1"/>
          <p:nvPr userDrawn="1"/>
        </p:nvSpPr>
        <p:spPr>
          <a:xfrm>
            <a:off x="9326695" y="6563356"/>
            <a:ext cx="2789105" cy="217382"/>
          </a:xfrm>
          <a:prstGeom prst="rect">
            <a:avLst/>
          </a:prstGeom>
        </p:spPr>
        <p:txBody>
          <a:bodyPr wrap="none" lIns="91440" tIns="45720" rIns="91440" bIns="45720" rtlCol="0">
            <a:noAutofit/>
          </a:bodyPr>
          <a:lstStyle/>
          <a:p>
            <a:pPr>
              <a:lnSpc>
                <a:spcPct val="105000"/>
              </a:lnSpc>
              <a:spcBef>
                <a:spcPts val="1000"/>
              </a:spcBef>
            </a:pPr>
            <a:r>
              <a:rPr lang="en-US" altLang="ko-KR" sz="700" dirty="0">
                <a:solidFill>
                  <a:schemeClr val="tx1">
                    <a:lumMod val="65000"/>
                    <a:lumOff val="35000"/>
                  </a:schemeClr>
                </a:solidFill>
                <a:latin typeface="Trebuchet MS" panose="020B0703020202090204" pitchFamily="34" charset="0"/>
                <a:ea typeface="맑은 고딕" panose="020B0503020000020004" pitchFamily="50" charset="-127"/>
                <a:cs typeface="IBM Plex Sans" charset="0"/>
              </a:rPr>
              <a:t>IBM for AMOREPACIFIC | © 2021 IBM Corporation | Confidential</a:t>
            </a:r>
            <a:endParaRPr lang="ko-KR" altLang="en-US" sz="700" dirty="0" err="1">
              <a:solidFill>
                <a:schemeClr val="tx1">
                  <a:lumMod val="65000"/>
                  <a:lumOff val="35000"/>
                </a:schemeClr>
              </a:solidFill>
              <a:latin typeface="Trebuchet MS" panose="020B0703020202090204" pitchFamily="34" charset="0"/>
              <a:ea typeface="맑은 고딕" panose="020B0503020000020004" pitchFamily="50" charset="-127"/>
              <a:cs typeface="IBM Plex Sans" charset="0"/>
            </a:endParaRPr>
          </a:p>
        </p:txBody>
      </p:sp>
      <p:sp>
        <p:nvSpPr>
          <p:cNvPr id="10" name="Slide Number Placeholder 2">
            <a:extLst>
              <a:ext uri="{FF2B5EF4-FFF2-40B4-BE49-F238E27FC236}">
                <a16:creationId xmlns:a16="http://schemas.microsoft.com/office/drawing/2014/main" id="{14B54D62-4F01-4328-9C6F-270ADF039FAA}"/>
              </a:ext>
            </a:extLst>
          </p:cNvPr>
          <p:cNvSpPr txBox="1">
            <a:spLocks/>
          </p:cNvSpPr>
          <p:nvPr userDrawn="1"/>
        </p:nvSpPr>
        <p:spPr>
          <a:xfrm>
            <a:off x="5984999" y="6598196"/>
            <a:ext cx="22200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3FD999D4-B456-9943-89B7-30D56181CE18}" type="slidenum">
              <a:rPr lang="en-US" sz="800" b="0" i="0" smtClean="0">
                <a:solidFill>
                  <a:schemeClr val="tx1">
                    <a:lumMod val="85000"/>
                    <a:lumOff val="15000"/>
                  </a:schemeClr>
                </a:solidFill>
                <a:latin typeface="Trebuchet MS" panose="020B0703020202090204" pitchFamily="34" charset="0"/>
                <a:ea typeface="맑은 고딕" panose="020B0503020000020004" pitchFamily="50" charset="-127"/>
                <a:cs typeface="IBM Plex Sans" charset="0"/>
              </a:rPr>
              <a:pPr algn="ctr"/>
              <a:t>‹#›</a:t>
            </a:fld>
            <a:endParaRPr lang="en-US" sz="800" b="0" i="0" dirty="0">
              <a:solidFill>
                <a:schemeClr val="tx1">
                  <a:lumMod val="85000"/>
                  <a:lumOff val="15000"/>
                </a:schemeClr>
              </a:solidFill>
              <a:latin typeface="Trebuchet MS" panose="020B0703020202090204" pitchFamily="34" charset="0"/>
              <a:ea typeface="맑은 고딕" panose="020B0503020000020004" pitchFamily="50" charset="-127"/>
              <a:cs typeface="IBM Plex Sans" charset="0"/>
            </a:endParaRPr>
          </a:p>
        </p:txBody>
      </p:sp>
      <p:sp>
        <p:nvSpPr>
          <p:cNvPr id="2" name="Title 1">
            <a:extLst>
              <a:ext uri="{FF2B5EF4-FFF2-40B4-BE49-F238E27FC236}">
                <a16:creationId xmlns:a16="http://schemas.microsoft.com/office/drawing/2014/main" id="{F06325DF-037D-4DF7-9757-4D931B6BA9E7}"/>
              </a:ext>
            </a:extLst>
          </p:cNvPr>
          <p:cNvSpPr>
            <a:spLocks noGrp="1"/>
          </p:cNvSpPr>
          <p:nvPr>
            <p:ph type="title"/>
          </p:nvPr>
        </p:nvSpPr>
        <p:spPr>
          <a:xfrm>
            <a:off x="1491904" y="366027"/>
            <a:ext cx="9245870" cy="520664"/>
          </a:xfrm>
          <a:prstGeom prst="rect">
            <a:avLst/>
          </a:prstGeom>
        </p:spPr>
        <p:txBody>
          <a:bodyPr anchor="ctr">
            <a:scene3d>
              <a:camera prst="orthographicFront"/>
              <a:lightRig rig="threePt" dir="t"/>
            </a:scene3d>
            <a:sp3d>
              <a:bevelB w="0" h="1270"/>
            </a:sp3d>
          </a:bodyPr>
          <a:lstStyle>
            <a:lvl1pPr>
              <a:defRPr sz="2000" b="1" spc="-80" baseline="0">
                <a:solidFill>
                  <a:schemeClr val="bg1"/>
                </a:solidFill>
                <a:latin typeface="맑은 고딕" panose="020B0503020000020004" pitchFamily="50" charset="-127"/>
                <a:ea typeface="맑은 고딕" panose="020B0503020000020004" pitchFamily="50" charset="-127"/>
              </a:defRPr>
            </a:lvl1pPr>
          </a:lstStyle>
          <a:p>
            <a:endParaRPr lang="ko-KR" altLang="en-US" dirty="0"/>
          </a:p>
        </p:txBody>
      </p:sp>
      <p:pic>
        <p:nvPicPr>
          <p:cNvPr id="9" name="Picture 12" descr="마스터">
            <a:extLst>
              <a:ext uri="{FF2B5EF4-FFF2-40B4-BE49-F238E27FC236}">
                <a16:creationId xmlns:a16="http://schemas.microsoft.com/office/drawing/2014/main" id="{58D7DC67-64AD-48C8-8FA5-7BED2179FCD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2724" b="89154"/>
          <a:stretch/>
        </p:blipFill>
        <p:spPr bwMode="auto">
          <a:xfrm>
            <a:off x="11055424" y="0"/>
            <a:ext cx="1136576" cy="494026"/>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hidden="1">
            <a:extLst>
              <a:ext uri="{FF2B5EF4-FFF2-40B4-BE49-F238E27FC236}">
                <a16:creationId xmlns:a16="http://schemas.microsoft.com/office/drawing/2014/main" id="{E9A7630D-183D-4B2E-B0A4-0B9321B7D8A7}"/>
              </a:ext>
            </a:extLst>
          </p:cNvPr>
          <p:cNvSpPr/>
          <p:nvPr userDrawn="1"/>
        </p:nvSpPr>
        <p:spPr>
          <a:xfrm>
            <a:off x="334963" y="1639958"/>
            <a:ext cx="11512480" cy="4701208"/>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맑은 고딕" panose="020B0503020000020004" pitchFamily="50" charset="-127"/>
            </a:endParaRPr>
          </a:p>
        </p:txBody>
      </p:sp>
      <p:sp>
        <p:nvSpPr>
          <p:cNvPr id="4" name="텍스트 개체 틀 3">
            <a:extLst>
              <a:ext uri="{FF2B5EF4-FFF2-40B4-BE49-F238E27FC236}">
                <a16:creationId xmlns:a16="http://schemas.microsoft.com/office/drawing/2014/main" id="{DDB02E9A-7E76-4732-943F-C09CE5996311}"/>
              </a:ext>
            </a:extLst>
          </p:cNvPr>
          <p:cNvSpPr>
            <a:spLocks noGrp="1"/>
          </p:cNvSpPr>
          <p:nvPr>
            <p:ph type="body" sz="quarter" idx="11"/>
          </p:nvPr>
        </p:nvSpPr>
        <p:spPr>
          <a:xfrm>
            <a:off x="1491904" y="113833"/>
            <a:ext cx="7472939" cy="276999"/>
          </a:xfrm>
        </p:spPr>
        <p:txBody>
          <a:bodyPr vert="horz" wrap="square" lIns="91440" tIns="45720" rIns="91440" bIns="45720" rtlCol="0" anchor="ctr">
            <a:spAutoFit/>
            <a:scene3d>
              <a:camera prst="orthographicFront"/>
              <a:lightRig rig="threePt" dir="t"/>
            </a:scene3d>
            <a:sp3d>
              <a:bevelB w="0" h="1270"/>
            </a:sp3d>
          </a:bodyPr>
          <a:lstStyle>
            <a:lvl1pPr marL="0" indent="0">
              <a:lnSpc>
                <a:spcPct val="100000"/>
              </a:lnSpc>
              <a:buFontTx/>
              <a:buNone/>
              <a:defRPr lang="ko-KR" altLang="en-US" sz="1200" b="1" spc="-80" baseline="0" dirty="0" smtClean="0">
                <a:solidFill>
                  <a:srgbClr val="C3D2E7"/>
                </a:solidFill>
                <a:latin typeface="맑은 고딕" panose="020B0503020000020004" pitchFamily="50" charset="-127"/>
                <a:ea typeface="맑은 고딕" panose="020B0503020000020004" pitchFamily="50" charset="-127"/>
                <a:cs typeface="+mj-cs"/>
              </a:defRPr>
            </a:lvl1pPr>
            <a:lvl2pPr>
              <a:buFontTx/>
              <a:buNone/>
              <a:defRPr lang="ko-KR" altLang="en-US" dirty="0" smtClean="0"/>
            </a:lvl2pPr>
            <a:lvl3pPr>
              <a:buFontTx/>
              <a:buNone/>
              <a:defRPr lang="ko-KR" altLang="en-US" dirty="0" smtClean="0"/>
            </a:lvl3pPr>
            <a:lvl4pPr>
              <a:buFontTx/>
              <a:buNone/>
              <a:defRPr lang="ko-KR" altLang="en-US" dirty="0" smtClean="0"/>
            </a:lvl4pPr>
            <a:lvl5pPr>
              <a:buFontTx/>
              <a:buNone/>
              <a:defRPr lang="ko-KR" altLang="en-US" dirty="0"/>
            </a:lvl5pPr>
          </a:lstStyle>
          <a:p>
            <a:pPr lvl="0">
              <a:spcBef>
                <a:spcPct val="0"/>
              </a:spcBef>
              <a:buNone/>
            </a:pPr>
            <a:r>
              <a:rPr lang="ko-KR" altLang="en-US" dirty="0"/>
              <a:t>마스터 텍스트 스타일을 편집하려면 클릭</a:t>
            </a:r>
          </a:p>
        </p:txBody>
      </p:sp>
    </p:spTree>
    <p:extLst>
      <p:ext uri="{BB962C8B-B14F-4D97-AF65-F5344CB8AC3E}">
        <p14:creationId xmlns:p14="http://schemas.microsoft.com/office/powerpoint/2010/main" val="2961158454"/>
      </p:ext>
    </p:extLst>
  </p:cSld>
  <p:clrMapOvr>
    <a:masterClrMapping/>
  </p:clrMapOvr>
  <p:extLst>
    <p:ext uri="{DCECCB84-F9BA-43D5-87BE-67443E8EF086}">
      <p15:sldGuideLst xmlns:p15="http://schemas.microsoft.com/office/powerpoint/2012/main">
        <p15:guide id="1" orient="horz" pos="2069">
          <p15:clr>
            <a:srgbClr val="FBAE40"/>
          </p15:clr>
        </p15:guide>
        <p15:guide id="2" pos="211">
          <p15:clr>
            <a:srgbClr val="FBAE40"/>
          </p15:clr>
        </p15:guide>
        <p15:guide id="3" orient="horz" pos="663">
          <p15:clr>
            <a:srgbClr val="FBAE40"/>
          </p15:clr>
        </p15:guide>
        <p15:guide id="4" pos="3840">
          <p15:clr>
            <a:srgbClr val="FBAE40"/>
          </p15:clr>
        </p15:guide>
        <p15:guide id="5" pos="7469">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맑은 고딕" panose="020B0503020000020004" pitchFamily="50" charset="-127"/>
              </a:defRPr>
            </a:lvl1pPr>
          </a:lstStyle>
          <a:p>
            <a:fld id="{B935A580-031D-4544-B31E-C58BCE088528}" type="datetimeFigureOut">
              <a:rPr lang="ko-KR" altLang="en-US" smtClean="0"/>
              <a:pPr/>
              <a:t>2021-12-13</a:t>
            </a:fld>
            <a:endParaRPr lang="ko-KR"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맑은 고딕" panose="020B0503020000020004" pitchFamily="50" charset="-127"/>
              </a:defRPr>
            </a:lvl1pPr>
          </a:lstStyle>
          <a:p>
            <a:endParaRPr lang="ko-KR"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맑은 고딕" panose="020B0503020000020004" pitchFamily="50" charset="-127"/>
              </a:defRPr>
            </a:lvl1pPr>
          </a:lstStyle>
          <a:p>
            <a:fld id="{A80CFD46-DCE8-4D32-BC41-00708F81A137}" type="slidenum">
              <a:rPr lang="ko-KR" altLang="en-US" smtClean="0"/>
              <a:pPr/>
              <a:t>‹#›</a:t>
            </a:fld>
            <a:endParaRPr lang="ko-KR" altLang="en-US" dirty="0"/>
          </a:p>
        </p:txBody>
      </p:sp>
    </p:spTree>
    <p:extLst>
      <p:ext uri="{BB962C8B-B14F-4D97-AF65-F5344CB8AC3E}">
        <p14:creationId xmlns:p14="http://schemas.microsoft.com/office/powerpoint/2010/main" val="973182510"/>
      </p:ext>
    </p:extLst>
  </p:cSld>
  <p:clrMap bg1="lt1" tx1="dk1" bg2="lt2" tx2="dk2" accent1="accent1" accent2="accent2" accent3="accent3" accent4="accent4" accent5="accent5" accent6="accent6" hlink="hlink" folHlink="folHlink"/>
  <p:sldLayoutIdLst>
    <p:sldLayoutId id="2147483681" r:id="rId1"/>
    <p:sldLayoutId id="2147483680" r:id="rId2"/>
    <p:sldLayoutId id="2147483665" r:id="rId3"/>
    <p:sldLayoutId id="2147483678" r:id="rId4"/>
    <p:sldLayoutId id="2147483682" r:id="rId5"/>
    <p:sldLayoutId id="2147483683" r:id="rId6"/>
  </p:sldLayoutIdLst>
  <p:txStyles>
    <p:titleStyle>
      <a:lvl1pPr algn="l" defTabSz="914400" rtl="0" eaLnBrk="1" latinLnBrk="0" hangingPunct="1">
        <a:lnSpc>
          <a:spcPct val="90000"/>
        </a:lnSpc>
        <a:spcBef>
          <a:spcPct val="0"/>
        </a:spcBef>
        <a:buNone/>
        <a:defRPr sz="4400" kern="1200">
          <a:solidFill>
            <a:schemeClr val="tx1"/>
          </a:solidFill>
          <a:latin typeface="맑은 고딕" panose="020B0503020000020004" pitchFamily="50" charset="-12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맑은 고딕" panose="020B0503020000020004" pitchFamily="50" charset="-12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맑은 고딕" panose="020B0503020000020004" pitchFamily="50" charset="-12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맑은 고딕" panose="020B0503020000020004" pitchFamily="50" charset="-12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맑은 고딕" panose="020B0503020000020004" pitchFamily="50" charset="-12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맑은 고딕" panose="020B0503020000020004" pitchFamily="50" charset="-12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mailto:IT.Economics@us.ibm.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a:extLst>
              <a:ext uri="{FF2B5EF4-FFF2-40B4-BE49-F238E27FC236}">
                <a16:creationId xmlns:a16="http://schemas.microsoft.com/office/drawing/2014/main" id="{401CC50C-0A0B-6045-8484-28F198A7933D}"/>
              </a:ext>
            </a:extLst>
          </p:cNvPr>
          <p:cNvSpPr>
            <a:spLocks noChangeAspect="1"/>
          </p:cNvSpPr>
          <p:nvPr/>
        </p:nvSpPr>
        <p:spPr>
          <a:xfrm rot="2700000">
            <a:off x="11797399" y="3069211"/>
            <a:ext cx="653313" cy="653055"/>
          </a:xfrm>
          <a:custGeom>
            <a:avLst/>
            <a:gdLst>
              <a:gd name="connsiteX0" fmla="*/ 106025 w 653313"/>
              <a:gd name="connsiteY0" fmla="*/ 0 h 653055"/>
              <a:gd name="connsiteX1" fmla="*/ 653313 w 653313"/>
              <a:gd name="connsiteY1" fmla="*/ 547289 h 653055"/>
              <a:gd name="connsiteX2" fmla="*/ 605426 w 653313"/>
              <a:gd name="connsiteY2" fmla="*/ 586799 h 653055"/>
              <a:gd name="connsiteX3" fmla="*/ 388520 w 653313"/>
              <a:gd name="connsiteY3" fmla="*/ 653055 h 653055"/>
              <a:gd name="connsiteX4" fmla="*/ 387948 w 653313"/>
              <a:gd name="connsiteY4" fmla="*/ 653055 h 653055"/>
              <a:gd name="connsiteX5" fmla="*/ 0 w 653313"/>
              <a:gd name="connsiteY5" fmla="*/ 265107 h 653055"/>
              <a:gd name="connsiteX6" fmla="*/ 66255 w 653313"/>
              <a:gd name="connsiteY6" fmla="*/ 48201 h 653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3313" h="653055">
                <a:moveTo>
                  <a:pt x="106025" y="0"/>
                </a:moveTo>
                <a:lnTo>
                  <a:pt x="653313" y="547289"/>
                </a:lnTo>
                <a:lnTo>
                  <a:pt x="605426" y="586799"/>
                </a:lnTo>
                <a:cubicBezTo>
                  <a:pt x="543509" y="628629"/>
                  <a:pt x="468867" y="653055"/>
                  <a:pt x="388520" y="653055"/>
                </a:cubicBezTo>
                <a:lnTo>
                  <a:pt x="387948" y="653055"/>
                </a:lnTo>
                <a:cubicBezTo>
                  <a:pt x="173690" y="653055"/>
                  <a:pt x="0" y="479365"/>
                  <a:pt x="0" y="265107"/>
                </a:cubicBezTo>
                <a:cubicBezTo>
                  <a:pt x="0" y="184760"/>
                  <a:pt x="24425" y="110118"/>
                  <a:pt x="66255" y="4820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KR" dirty="0">
              <a:latin typeface="맑은 고딕" panose="020B0503020000020004" pitchFamily="50" charset="-127"/>
            </a:endParaRPr>
          </a:p>
        </p:txBody>
      </p:sp>
      <p:sp>
        <p:nvSpPr>
          <p:cNvPr id="68" name="Rounded Rectangle 67">
            <a:extLst>
              <a:ext uri="{FF2B5EF4-FFF2-40B4-BE49-F238E27FC236}">
                <a16:creationId xmlns:a16="http://schemas.microsoft.com/office/drawing/2014/main" id="{26382648-7D55-6146-A875-5737CC853A21}"/>
              </a:ext>
            </a:extLst>
          </p:cNvPr>
          <p:cNvSpPr>
            <a:spLocks noChangeAspect="1"/>
          </p:cNvSpPr>
          <p:nvPr/>
        </p:nvSpPr>
        <p:spPr>
          <a:xfrm rot="18900000">
            <a:off x="9842128" y="3783391"/>
            <a:ext cx="1317356" cy="1317356"/>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latin typeface="맑은 고딕" panose="020B0503020000020004" pitchFamily="50" charset="-127"/>
            </a:endParaRPr>
          </a:p>
        </p:txBody>
      </p:sp>
      <p:sp>
        <p:nvSpPr>
          <p:cNvPr id="37" name="Rounded Rectangle 36">
            <a:extLst>
              <a:ext uri="{FF2B5EF4-FFF2-40B4-BE49-F238E27FC236}">
                <a16:creationId xmlns:a16="http://schemas.microsoft.com/office/drawing/2014/main" id="{EEF15108-6F26-8D4A-972C-216A6552161C}"/>
              </a:ext>
            </a:extLst>
          </p:cNvPr>
          <p:cNvSpPr>
            <a:spLocks noChangeAspect="1"/>
          </p:cNvSpPr>
          <p:nvPr/>
        </p:nvSpPr>
        <p:spPr>
          <a:xfrm rot="18900000">
            <a:off x="7659454" y="3270028"/>
            <a:ext cx="676013" cy="676013"/>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latin typeface="맑은 고딕" panose="020B0503020000020004" pitchFamily="50" charset="-127"/>
            </a:endParaRPr>
          </a:p>
        </p:txBody>
      </p:sp>
      <p:sp>
        <p:nvSpPr>
          <p:cNvPr id="12" name="직사각형 11">
            <a:extLst>
              <a:ext uri="{FF2B5EF4-FFF2-40B4-BE49-F238E27FC236}">
                <a16:creationId xmlns:a16="http://schemas.microsoft.com/office/drawing/2014/main" id="{8710A5B5-8A36-4A4F-976A-F9C894A5B24F}"/>
              </a:ext>
            </a:extLst>
          </p:cNvPr>
          <p:cNvSpPr/>
          <p:nvPr/>
        </p:nvSpPr>
        <p:spPr>
          <a:xfrm>
            <a:off x="722057" y="2657443"/>
            <a:ext cx="5162551" cy="1292662"/>
          </a:xfrm>
          <a:prstGeom prst="rect">
            <a:avLst/>
          </a:prstGeom>
          <a:noFill/>
        </p:spPr>
        <p:txBody>
          <a:bodyPr wrap="square" lIns="0" tIns="0" rIns="0" bIns="0" anchor="t">
            <a:spAutoFit/>
          </a:bodyPr>
          <a:lstStyle/>
          <a:p>
            <a:pPr defTabSz="914423" latinLnBrk="1">
              <a:defRPr/>
            </a:pPr>
            <a:r>
              <a:rPr lang="en-US" altLang="ko-KR" sz="2800" b="1" spc="-80" dirty="0" err="1">
                <a:ln>
                  <a:solidFill>
                    <a:prstClr val="white">
                      <a:lumMod val="75000"/>
                      <a:alpha val="0"/>
                    </a:prstClr>
                  </a:solidFill>
                </a:ln>
                <a:solidFill>
                  <a:srgbClr val="002B62"/>
                </a:solidFill>
                <a:latin typeface="+mj-ea"/>
                <a:ea typeface="+mj-ea"/>
                <a:cs typeface="KoPubWorldDotum Bold" pitchFamily="2" charset="-127"/>
              </a:rPr>
              <a:t>KMTC</a:t>
            </a:r>
            <a:r>
              <a:rPr lang="en-US" altLang="ko-KR" sz="2800" b="1" spc="-80" dirty="0">
                <a:ln>
                  <a:solidFill>
                    <a:prstClr val="white">
                      <a:lumMod val="75000"/>
                      <a:alpha val="0"/>
                    </a:prstClr>
                  </a:solidFill>
                </a:ln>
                <a:solidFill>
                  <a:srgbClr val="002B62"/>
                </a:solidFill>
                <a:latin typeface="+mj-ea"/>
                <a:ea typeface="+mj-ea"/>
                <a:cs typeface="KoPubWorldDotum Bold" pitchFamily="2" charset="-127"/>
              </a:rPr>
              <a:t> Cloud </a:t>
            </a:r>
            <a:r>
              <a:rPr lang="ko-KR" altLang="en-US" sz="2800" b="1" spc="-80" dirty="0">
                <a:ln>
                  <a:solidFill>
                    <a:prstClr val="white">
                      <a:lumMod val="75000"/>
                      <a:alpha val="0"/>
                    </a:prstClr>
                  </a:solidFill>
                </a:ln>
                <a:solidFill>
                  <a:srgbClr val="002B62"/>
                </a:solidFill>
                <a:latin typeface="+mj-ea"/>
                <a:ea typeface="+mj-ea"/>
                <a:cs typeface="KoPubWorldDotum Bold" pitchFamily="2" charset="-127"/>
              </a:rPr>
              <a:t>전환 로드맵</a:t>
            </a:r>
            <a:endParaRPr lang="en-US" altLang="ko-KR" sz="2800" b="1" spc="-80" dirty="0">
              <a:ln>
                <a:solidFill>
                  <a:prstClr val="white">
                    <a:lumMod val="75000"/>
                    <a:alpha val="0"/>
                  </a:prstClr>
                </a:solidFill>
              </a:ln>
              <a:solidFill>
                <a:srgbClr val="002B62"/>
              </a:solidFill>
              <a:latin typeface="+mj-ea"/>
              <a:ea typeface="+mj-ea"/>
              <a:cs typeface="KoPubWorldDotum Bold" pitchFamily="2" charset="-127"/>
            </a:endParaRPr>
          </a:p>
          <a:p>
            <a:pPr defTabSz="914423" latinLnBrk="1">
              <a:defRPr/>
            </a:pPr>
            <a:endParaRPr lang="en-US" altLang="ko-KR" sz="2800" b="1" spc="-80" dirty="0">
              <a:ln>
                <a:solidFill>
                  <a:prstClr val="white">
                    <a:lumMod val="75000"/>
                    <a:alpha val="0"/>
                  </a:prstClr>
                </a:solidFill>
              </a:ln>
              <a:solidFill>
                <a:srgbClr val="002B62"/>
              </a:solidFill>
              <a:latin typeface="+mj-ea"/>
              <a:ea typeface="+mj-ea"/>
              <a:cs typeface="KoPubWorldDotum Bold" pitchFamily="2" charset="-127"/>
            </a:endParaRPr>
          </a:p>
          <a:p>
            <a:pPr defTabSz="914423" latinLnBrk="1">
              <a:defRPr/>
            </a:pPr>
            <a:r>
              <a:rPr lang="en-US" altLang="ko-KR" sz="2800" b="1" spc="-80" dirty="0">
                <a:ln>
                  <a:solidFill>
                    <a:prstClr val="white">
                      <a:lumMod val="75000"/>
                      <a:alpha val="0"/>
                    </a:prstClr>
                  </a:solidFill>
                </a:ln>
                <a:solidFill>
                  <a:srgbClr val="002B62"/>
                </a:solidFill>
                <a:latin typeface="+mj-ea"/>
                <a:ea typeface="+mj-ea"/>
                <a:cs typeface="KoPubWorldDotum Bold" pitchFamily="2" charset="-127"/>
              </a:rPr>
              <a:t>[ </a:t>
            </a:r>
            <a:r>
              <a:rPr lang="ko-KR" altLang="en-US" sz="2800" b="1" spc="-80" dirty="0">
                <a:ln>
                  <a:solidFill>
                    <a:prstClr val="white">
                      <a:lumMod val="75000"/>
                      <a:alpha val="0"/>
                    </a:prstClr>
                  </a:solidFill>
                </a:ln>
                <a:solidFill>
                  <a:srgbClr val="002B62"/>
                </a:solidFill>
                <a:latin typeface="+mj-ea"/>
                <a:ea typeface="+mj-ea"/>
                <a:cs typeface="KoPubWorldDotum Bold" pitchFamily="2" charset="-127"/>
              </a:rPr>
              <a:t>진단 결과 보고 </a:t>
            </a:r>
            <a:r>
              <a:rPr lang="en-US" altLang="ko-KR" sz="2800" b="1" spc="-80" dirty="0">
                <a:ln>
                  <a:solidFill>
                    <a:prstClr val="white">
                      <a:lumMod val="75000"/>
                      <a:alpha val="0"/>
                    </a:prstClr>
                  </a:solidFill>
                </a:ln>
                <a:solidFill>
                  <a:srgbClr val="002B62"/>
                </a:solidFill>
                <a:latin typeface="+mj-ea"/>
                <a:ea typeface="+mj-ea"/>
                <a:cs typeface="KoPubWorldDotum Bold" pitchFamily="2" charset="-127"/>
              </a:rPr>
              <a:t>]</a:t>
            </a:r>
            <a:endParaRPr lang="en-US" altLang="ko-KR" sz="2800" b="1" spc="-80" dirty="0">
              <a:ln>
                <a:solidFill>
                  <a:prstClr val="white">
                    <a:lumMod val="75000"/>
                    <a:alpha val="0"/>
                  </a:prstClr>
                </a:solidFill>
              </a:ln>
              <a:solidFill>
                <a:srgbClr val="000000"/>
              </a:solidFill>
              <a:latin typeface="+mj-ea"/>
              <a:ea typeface="+mj-ea"/>
              <a:cs typeface="KoPubWorldDotum Bold" pitchFamily="2" charset="-127"/>
            </a:endParaRPr>
          </a:p>
        </p:txBody>
      </p:sp>
      <p:sp>
        <p:nvSpPr>
          <p:cNvPr id="13" name="직사각형 12">
            <a:extLst>
              <a:ext uri="{FF2B5EF4-FFF2-40B4-BE49-F238E27FC236}">
                <a16:creationId xmlns:a16="http://schemas.microsoft.com/office/drawing/2014/main" id="{49FCD004-C588-4C00-8B7D-0132816B5C59}"/>
              </a:ext>
            </a:extLst>
          </p:cNvPr>
          <p:cNvSpPr/>
          <p:nvPr/>
        </p:nvSpPr>
        <p:spPr>
          <a:xfrm>
            <a:off x="722058" y="4404804"/>
            <a:ext cx="830677" cy="307777"/>
          </a:xfrm>
          <a:prstGeom prst="rect">
            <a:avLst/>
          </a:prstGeom>
        </p:spPr>
        <p:txBody>
          <a:bodyPr wrap="none" lIns="0" tIns="0" rIns="0" bIns="0" anchor="t">
            <a:spAutoFit/>
          </a:bodyPr>
          <a:lstStyle/>
          <a:p>
            <a:pPr defTabSz="914423" latinLnBrk="1">
              <a:defRPr/>
            </a:pPr>
            <a:r>
              <a:rPr lang="en-US" altLang="ko-KR" sz="2000" spc="-80" dirty="0">
                <a:ln>
                  <a:solidFill>
                    <a:prstClr val="white">
                      <a:lumMod val="75000"/>
                      <a:alpha val="0"/>
                    </a:prstClr>
                  </a:solidFill>
                </a:ln>
                <a:solidFill>
                  <a:schemeClr val="tx1">
                    <a:lumMod val="65000"/>
                    <a:lumOff val="35000"/>
                  </a:schemeClr>
                </a:solidFill>
                <a:latin typeface="+mj-ea"/>
                <a:ea typeface="+mj-ea"/>
                <a:cs typeface="KoPubWorldDotum Medium" pitchFamily="2" charset="-127"/>
              </a:rPr>
              <a:t>2021.12</a:t>
            </a:r>
            <a:endParaRPr lang="en-US" altLang="ko-KR" spc="-80" dirty="0">
              <a:ln>
                <a:solidFill>
                  <a:prstClr val="white">
                    <a:lumMod val="75000"/>
                    <a:alpha val="0"/>
                  </a:prstClr>
                </a:solidFill>
              </a:ln>
              <a:solidFill>
                <a:schemeClr val="tx1">
                  <a:lumMod val="65000"/>
                  <a:lumOff val="35000"/>
                </a:schemeClr>
              </a:solidFill>
              <a:latin typeface="+mj-ea"/>
              <a:ea typeface="+mj-ea"/>
              <a:cs typeface="KoPubWorldDotum Medium" pitchFamily="2" charset="-127"/>
            </a:endParaRPr>
          </a:p>
        </p:txBody>
      </p:sp>
      <p:pic>
        <p:nvPicPr>
          <p:cNvPr id="67" name="그래픽 8">
            <a:extLst>
              <a:ext uri="{FF2B5EF4-FFF2-40B4-BE49-F238E27FC236}">
                <a16:creationId xmlns:a16="http://schemas.microsoft.com/office/drawing/2014/main" id="{92509346-D36F-1640-806D-01819256A64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41975" y="6218074"/>
            <a:ext cx="676976" cy="271626"/>
          </a:xfrm>
          <a:prstGeom prst="rect">
            <a:avLst/>
          </a:prstGeom>
        </p:spPr>
      </p:pic>
      <p:sp>
        <p:nvSpPr>
          <p:cNvPr id="74" name="Rounded Rectangle 73">
            <a:extLst>
              <a:ext uri="{FF2B5EF4-FFF2-40B4-BE49-F238E27FC236}">
                <a16:creationId xmlns:a16="http://schemas.microsoft.com/office/drawing/2014/main" id="{FB04933D-F8BF-9441-8867-F2DE9E828351}"/>
              </a:ext>
            </a:extLst>
          </p:cNvPr>
          <p:cNvSpPr>
            <a:spLocks noChangeAspect="1"/>
          </p:cNvSpPr>
          <p:nvPr/>
        </p:nvSpPr>
        <p:spPr>
          <a:xfrm rot="2700000">
            <a:off x="8955630" y="779545"/>
            <a:ext cx="311545" cy="311315"/>
          </a:xfrm>
          <a:prstGeom prst="roundRect">
            <a:avLst>
              <a:gd name="adj" fmla="val 50000"/>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latin typeface="맑은 고딕" panose="020B0503020000020004" pitchFamily="50" charset="-127"/>
            </a:endParaRPr>
          </a:p>
        </p:txBody>
      </p:sp>
      <p:sp>
        <p:nvSpPr>
          <p:cNvPr id="75" name="Rounded Rectangle 74">
            <a:extLst>
              <a:ext uri="{FF2B5EF4-FFF2-40B4-BE49-F238E27FC236}">
                <a16:creationId xmlns:a16="http://schemas.microsoft.com/office/drawing/2014/main" id="{DB0044A6-4CFD-404B-AE70-2525BFB46771}"/>
              </a:ext>
            </a:extLst>
          </p:cNvPr>
          <p:cNvSpPr>
            <a:spLocks noChangeAspect="1"/>
          </p:cNvSpPr>
          <p:nvPr/>
        </p:nvSpPr>
        <p:spPr>
          <a:xfrm rot="2700000">
            <a:off x="9753447" y="5674634"/>
            <a:ext cx="329297" cy="32905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KR" dirty="0">
              <a:latin typeface="맑은 고딕" panose="020B0503020000020004" pitchFamily="50" charset="-127"/>
            </a:endParaRPr>
          </a:p>
        </p:txBody>
      </p:sp>
      <p:sp>
        <p:nvSpPr>
          <p:cNvPr id="77" name="Rounded Rectangle 76">
            <a:extLst>
              <a:ext uri="{FF2B5EF4-FFF2-40B4-BE49-F238E27FC236}">
                <a16:creationId xmlns:a16="http://schemas.microsoft.com/office/drawing/2014/main" id="{DA5C585A-7501-5441-B578-33236BDDF7DE}"/>
              </a:ext>
            </a:extLst>
          </p:cNvPr>
          <p:cNvSpPr>
            <a:spLocks noChangeAspect="1"/>
          </p:cNvSpPr>
          <p:nvPr/>
        </p:nvSpPr>
        <p:spPr>
          <a:xfrm rot="2700000">
            <a:off x="10548179" y="1440678"/>
            <a:ext cx="438295" cy="437972"/>
          </a:xfrm>
          <a:prstGeom prst="roundRect">
            <a:avLst>
              <a:gd name="adj" fmla="val 50000"/>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KR" dirty="0">
              <a:latin typeface="맑은 고딕" panose="020B0503020000020004" pitchFamily="50" charset="-127"/>
            </a:endParaRPr>
          </a:p>
        </p:txBody>
      </p:sp>
      <p:sp>
        <p:nvSpPr>
          <p:cNvPr id="78" name="Rounded Rectangle 77">
            <a:extLst>
              <a:ext uri="{FF2B5EF4-FFF2-40B4-BE49-F238E27FC236}">
                <a16:creationId xmlns:a16="http://schemas.microsoft.com/office/drawing/2014/main" id="{A7187047-8F62-454F-AC97-947DFB0F8231}"/>
              </a:ext>
            </a:extLst>
          </p:cNvPr>
          <p:cNvSpPr>
            <a:spLocks noChangeAspect="1"/>
          </p:cNvSpPr>
          <p:nvPr/>
        </p:nvSpPr>
        <p:spPr>
          <a:xfrm rot="2700000">
            <a:off x="11228897" y="1404575"/>
            <a:ext cx="151790" cy="151678"/>
          </a:xfrm>
          <a:prstGeom prst="roundRect">
            <a:avLst>
              <a:gd name="adj" fmla="val 50000"/>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latin typeface="맑은 고딕" panose="020B0503020000020004" pitchFamily="50" charset="-127"/>
            </a:endParaRPr>
          </a:p>
        </p:txBody>
      </p:sp>
      <p:sp>
        <p:nvSpPr>
          <p:cNvPr id="79" name="Rounded Rectangle 78">
            <a:extLst>
              <a:ext uri="{FF2B5EF4-FFF2-40B4-BE49-F238E27FC236}">
                <a16:creationId xmlns:a16="http://schemas.microsoft.com/office/drawing/2014/main" id="{D986AF77-9A15-B44C-AF76-C8DC0A7DD8BF}"/>
              </a:ext>
            </a:extLst>
          </p:cNvPr>
          <p:cNvSpPr>
            <a:spLocks noChangeAspect="1"/>
          </p:cNvSpPr>
          <p:nvPr/>
        </p:nvSpPr>
        <p:spPr>
          <a:xfrm rot="2700000">
            <a:off x="8231150" y="4700784"/>
            <a:ext cx="244460" cy="244279"/>
          </a:xfrm>
          <a:prstGeom prst="roundRect">
            <a:avLst>
              <a:gd name="adj" fmla="val 50000"/>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latin typeface="맑은 고딕" panose="020B0503020000020004" pitchFamily="50" charset="-127"/>
            </a:endParaRPr>
          </a:p>
        </p:txBody>
      </p:sp>
      <p:sp>
        <p:nvSpPr>
          <p:cNvPr id="38" name="직사각형 12">
            <a:extLst>
              <a:ext uri="{FF2B5EF4-FFF2-40B4-BE49-F238E27FC236}">
                <a16:creationId xmlns:a16="http://schemas.microsoft.com/office/drawing/2014/main" id="{69B57ACA-89D8-6C47-83D6-348DBA7A0CFE}"/>
              </a:ext>
            </a:extLst>
          </p:cNvPr>
          <p:cNvSpPr/>
          <p:nvPr/>
        </p:nvSpPr>
        <p:spPr>
          <a:xfrm>
            <a:off x="1416051" y="6506329"/>
            <a:ext cx="8977" cy="92333"/>
          </a:xfrm>
          <a:prstGeom prst="rect">
            <a:avLst/>
          </a:prstGeom>
          <a:solidFill>
            <a:schemeClr val="bg1">
              <a:alpha val="22000"/>
            </a:schemeClr>
          </a:solidFill>
        </p:spPr>
        <p:txBody>
          <a:bodyPr wrap="none" lIns="0" tIns="0" rIns="0" bIns="0" anchor="t">
            <a:spAutoFit/>
          </a:bodyPr>
          <a:lstStyle/>
          <a:p>
            <a:pPr defTabSz="914423" latinLnBrk="1">
              <a:defRPr/>
            </a:pPr>
            <a:r>
              <a:rPr lang="en-US" altLang="ko-KR" sz="600" spc="-80" dirty="0">
                <a:ln>
                  <a:solidFill>
                    <a:prstClr val="white">
                      <a:lumMod val="75000"/>
                      <a:alpha val="0"/>
                    </a:prstClr>
                  </a:solidFill>
                </a:ln>
                <a:solidFill>
                  <a:schemeClr val="bg1">
                    <a:lumMod val="95000"/>
                  </a:schemeClr>
                </a:solidFill>
                <a:latin typeface="맑은 고딕" panose="020B0503020000020004" pitchFamily="50" charset="-127"/>
                <a:ea typeface="맑은 고딕" panose="020B0503020000020004" pitchFamily="50" charset="-127"/>
              </a:rPr>
              <a:t>j</a:t>
            </a:r>
            <a:endParaRPr lang="en-US" altLang="ko-KR" sz="500" spc="-80" dirty="0">
              <a:ln>
                <a:solidFill>
                  <a:prstClr val="white">
                    <a:lumMod val="75000"/>
                    <a:alpha val="0"/>
                  </a:prstClr>
                </a:solidFill>
              </a:ln>
              <a:solidFill>
                <a:schemeClr val="bg1">
                  <a:lumMod val="95000"/>
                </a:schemeClr>
              </a:solidFill>
              <a:latin typeface="맑은 고딕" panose="020B0503020000020004" pitchFamily="50" charset="-127"/>
              <a:ea typeface="맑은 고딕" panose="020B0503020000020004" pitchFamily="50" charset="-127"/>
            </a:endParaRPr>
          </a:p>
        </p:txBody>
      </p:sp>
      <p:grpSp>
        <p:nvGrpSpPr>
          <p:cNvPr id="2" name="그룹 1">
            <a:extLst>
              <a:ext uri="{FF2B5EF4-FFF2-40B4-BE49-F238E27FC236}">
                <a16:creationId xmlns:a16="http://schemas.microsoft.com/office/drawing/2014/main" id="{7BE5CF00-738D-6045-A8DD-84B35B0572C9}"/>
              </a:ext>
            </a:extLst>
          </p:cNvPr>
          <p:cNvGrpSpPr/>
          <p:nvPr/>
        </p:nvGrpSpPr>
        <p:grpSpPr>
          <a:xfrm>
            <a:off x="-15070" y="14073"/>
            <a:ext cx="12207070" cy="560439"/>
            <a:chOff x="-15070" y="14073"/>
            <a:chExt cx="12207070" cy="560439"/>
          </a:xfrm>
        </p:grpSpPr>
        <p:pic>
          <p:nvPicPr>
            <p:cNvPr id="41" name="Picture 40" descr="A picture containing drawing&#10;&#10;Description automatically generated">
              <a:extLst>
                <a:ext uri="{FF2B5EF4-FFF2-40B4-BE49-F238E27FC236}">
                  <a16:creationId xmlns:a16="http://schemas.microsoft.com/office/drawing/2014/main" id="{53D21ECF-5B1E-6C49-8E55-9EA8DDB0EB1E}"/>
                </a:ext>
              </a:extLst>
            </p:cNvPr>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4712020" y="14073"/>
              <a:ext cx="3680763" cy="281470"/>
            </a:xfrm>
            <a:prstGeom prst="rect">
              <a:avLst/>
            </a:prstGeom>
          </p:spPr>
        </p:pic>
        <p:pic>
          <p:nvPicPr>
            <p:cNvPr id="43" name="Picture 42" descr="A picture containing drawing&#10;&#10;Description automatically generated">
              <a:extLst>
                <a:ext uri="{FF2B5EF4-FFF2-40B4-BE49-F238E27FC236}">
                  <a16:creationId xmlns:a16="http://schemas.microsoft.com/office/drawing/2014/main" id="{AFE7C689-2621-D548-9CF2-BCBF0D8F0E61}"/>
                </a:ext>
              </a:extLst>
            </p:cNvPr>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3646890" y="293042"/>
              <a:ext cx="3680763" cy="281470"/>
            </a:xfrm>
            <a:prstGeom prst="rect">
              <a:avLst/>
            </a:prstGeom>
          </p:spPr>
        </p:pic>
        <p:pic>
          <p:nvPicPr>
            <p:cNvPr id="44" name="Picture 43" descr="A picture containing drawing&#10;&#10;Description automatically generated">
              <a:extLst>
                <a:ext uri="{FF2B5EF4-FFF2-40B4-BE49-F238E27FC236}">
                  <a16:creationId xmlns:a16="http://schemas.microsoft.com/office/drawing/2014/main" id="{AF25F6DA-4D02-0548-ABBA-0BD56EA42F07}"/>
                </a:ext>
              </a:extLst>
            </p:cNvPr>
            <p:cNvPicPr>
              <a:picLocks noChangeAspect="1"/>
            </p:cNvPicPr>
            <p:nvPr/>
          </p:nvPicPr>
          <p:blipFill rotWithShape="1">
            <a:blip r:embed="rId5">
              <a:alphaModFix amt="5000"/>
              <a:extLst>
                <a:ext uri="{28A0092B-C50C-407E-A947-70E740481C1C}">
                  <a14:useLocalDpi xmlns:a14="http://schemas.microsoft.com/office/drawing/2010/main" val="0"/>
                </a:ext>
              </a:extLst>
            </a:blip>
            <a:srcRect l="-1" r="-1" b="10387"/>
            <a:stretch/>
          </p:blipFill>
          <p:spPr>
            <a:xfrm>
              <a:off x="7308851" y="290946"/>
              <a:ext cx="3680762" cy="252234"/>
            </a:xfrm>
            <a:prstGeom prst="rect">
              <a:avLst/>
            </a:prstGeom>
          </p:spPr>
        </p:pic>
        <p:pic>
          <p:nvPicPr>
            <p:cNvPr id="26" name="Picture 43" descr="A picture containing drawing&#10;&#10;Description automatically generated">
              <a:extLst>
                <a:ext uri="{FF2B5EF4-FFF2-40B4-BE49-F238E27FC236}">
                  <a16:creationId xmlns:a16="http://schemas.microsoft.com/office/drawing/2014/main" id="{8472EF53-C154-D146-824B-4C0F56F9174A}"/>
                </a:ext>
              </a:extLst>
            </p:cNvPr>
            <p:cNvPicPr>
              <a:picLocks noChangeAspect="1"/>
            </p:cNvPicPr>
            <p:nvPr/>
          </p:nvPicPr>
          <p:blipFill rotWithShape="1">
            <a:blip r:embed="rId5">
              <a:alphaModFix amt="5000"/>
              <a:extLst>
                <a:ext uri="{28A0092B-C50C-407E-A947-70E740481C1C}">
                  <a14:useLocalDpi xmlns:a14="http://schemas.microsoft.com/office/drawing/2010/main" val="0"/>
                </a:ext>
              </a:extLst>
            </a:blip>
            <a:srcRect l="-1" r="65091" b="10387"/>
            <a:stretch/>
          </p:blipFill>
          <p:spPr>
            <a:xfrm>
              <a:off x="10907074" y="290946"/>
              <a:ext cx="1284926" cy="252234"/>
            </a:xfrm>
            <a:prstGeom prst="rect">
              <a:avLst/>
            </a:prstGeom>
          </p:spPr>
        </p:pic>
        <p:pic>
          <p:nvPicPr>
            <p:cNvPr id="27" name="Picture 40" descr="A picture containing drawing&#10;&#10;Description automatically generated">
              <a:extLst>
                <a:ext uri="{FF2B5EF4-FFF2-40B4-BE49-F238E27FC236}">
                  <a16:creationId xmlns:a16="http://schemas.microsoft.com/office/drawing/2014/main" id="{41D58CEA-E305-4542-9E18-D0E0EFF3F9B2}"/>
                </a:ext>
              </a:extLst>
            </p:cNvPr>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8333996" y="14073"/>
              <a:ext cx="3680763" cy="281470"/>
            </a:xfrm>
            <a:prstGeom prst="rect">
              <a:avLst/>
            </a:prstGeom>
          </p:spPr>
        </p:pic>
        <p:pic>
          <p:nvPicPr>
            <p:cNvPr id="28" name="Picture 40" descr="A picture containing drawing&#10;&#10;Description automatically generated">
              <a:extLst>
                <a:ext uri="{FF2B5EF4-FFF2-40B4-BE49-F238E27FC236}">
                  <a16:creationId xmlns:a16="http://schemas.microsoft.com/office/drawing/2014/main" id="{33BBB417-09F5-AD46-830A-AB252319A9A4}"/>
                </a:ext>
              </a:extLst>
            </p:cNvPr>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1067672" y="14073"/>
              <a:ext cx="3680763" cy="281470"/>
            </a:xfrm>
            <a:prstGeom prst="rect">
              <a:avLst/>
            </a:prstGeom>
          </p:spPr>
        </p:pic>
        <p:pic>
          <p:nvPicPr>
            <p:cNvPr id="29" name="Picture 42" descr="A picture containing drawing&#10;&#10;Description automatically generated">
              <a:extLst>
                <a:ext uri="{FF2B5EF4-FFF2-40B4-BE49-F238E27FC236}">
                  <a16:creationId xmlns:a16="http://schemas.microsoft.com/office/drawing/2014/main" id="{FD76BF9C-AD91-F94F-8D17-094DAFBE803E}"/>
                </a:ext>
              </a:extLst>
            </p:cNvPr>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2542" y="293042"/>
              <a:ext cx="3680763" cy="281470"/>
            </a:xfrm>
            <a:prstGeom prst="rect">
              <a:avLst/>
            </a:prstGeom>
          </p:spPr>
        </p:pic>
        <p:pic>
          <p:nvPicPr>
            <p:cNvPr id="30" name="Picture 40" descr="A picture containing drawing&#10;&#10;Description automatically generated">
              <a:extLst>
                <a:ext uri="{FF2B5EF4-FFF2-40B4-BE49-F238E27FC236}">
                  <a16:creationId xmlns:a16="http://schemas.microsoft.com/office/drawing/2014/main" id="{3D591530-134C-EB4D-9AE0-1FECB7C8F301}"/>
                </a:ext>
              </a:extLst>
            </p:cNvPr>
            <p:cNvPicPr>
              <a:picLocks noChangeAspect="1"/>
            </p:cNvPicPr>
            <p:nvPr/>
          </p:nvPicPr>
          <p:blipFill rotWithShape="1">
            <a:blip r:embed="rId5">
              <a:alphaModFix amt="5000"/>
              <a:extLst>
                <a:ext uri="{28A0092B-C50C-407E-A947-70E740481C1C}">
                  <a14:useLocalDpi xmlns:a14="http://schemas.microsoft.com/office/drawing/2010/main" val="0"/>
                </a:ext>
              </a:extLst>
            </a:blip>
            <a:srcRect l="69235" b="1633"/>
            <a:stretch/>
          </p:blipFill>
          <p:spPr>
            <a:xfrm>
              <a:off x="-15070" y="14073"/>
              <a:ext cx="1132407" cy="276873"/>
            </a:xfrm>
            <a:prstGeom prst="rect">
              <a:avLst/>
            </a:prstGeom>
          </p:spPr>
        </p:pic>
      </p:grpSp>
      <p:sp>
        <p:nvSpPr>
          <p:cNvPr id="32" name="Rounded Rectangle 76">
            <a:extLst>
              <a:ext uri="{FF2B5EF4-FFF2-40B4-BE49-F238E27FC236}">
                <a16:creationId xmlns:a16="http://schemas.microsoft.com/office/drawing/2014/main" id="{B08B4BF0-58B0-4F48-9042-013D16C805F0}"/>
              </a:ext>
            </a:extLst>
          </p:cNvPr>
          <p:cNvSpPr>
            <a:spLocks noChangeAspect="1"/>
          </p:cNvSpPr>
          <p:nvPr/>
        </p:nvSpPr>
        <p:spPr>
          <a:xfrm rot="2700000">
            <a:off x="8131441" y="2288231"/>
            <a:ext cx="222212" cy="222048"/>
          </a:xfrm>
          <a:prstGeom prst="roundRect">
            <a:avLst>
              <a:gd name="adj" fmla="val 50000"/>
            </a:avLst>
          </a:prstGeom>
          <a:pattFill prst="dkDn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KR" dirty="0">
              <a:latin typeface="맑은 고딕" panose="020B0503020000020004" pitchFamily="50" charset="-127"/>
            </a:endParaRPr>
          </a:p>
        </p:txBody>
      </p:sp>
      <p:pic>
        <p:nvPicPr>
          <p:cNvPr id="5" name="Picture 4">
            <a:extLst>
              <a:ext uri="{FF2B5EF4-FFF2-40B4-BE49-F238E27FC236}">
                <a16:creationId xmlns:a16="http://schemas.microsoft.com/office/drawing/2014/main" id="{9FF2A5E2-176E-43F3-ABD3-115072BE95E9}"/>
              </a:ext>
            </a:extLst>
          </p:cNvPr>
          <p:cNvPicPr>
            <a:picLocks noChangeAspect="1"/>
          </p:cNvPicPr>
          <p:nvPr/>
        </p:nvPicPr>
        <p:blipFill>
          <a:blip r:embed="rId6"/>
          <a:stretch>
            <a:fillRect/>
          </a:stretch>
        </p:blipFill>
        <p:spPr>
          <a:xfrm>
            <a:off x="272025" y="305055"/>
            <a:ext cx="2076450" cy="476250"/>
          </a:xfrm>
          <a:prstGeom prst="rect">
            <a:avLst/>
          </a:prstGeom>
        </p:spPr>
      </p:pic>
    </p:spTree>
    <p:extLst>
      <p:ext uri="{BB962C8B-B14F-4D97-AF65-F5344CB8AC3E}">
        <p14:creationId xmlns:p14="http://schemas.microsoft.com/office/powerpoint/2010/main" val="440031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61F0294B-0624-48AE-8B1F-A4BDB85DD57A}"/>
              </a:ext>
            </a:extLst>
          </p:cNvPr>
          <p:cNvSpPr>
            <a:spLocks noGrp="1"/>
          </p:cNvSpPr>
          <p:nvPr>
            <p:ph type="title"/>
          </p:nvPr>
        </p:nvSpPr>
        <p:spPr/>
        <p:txBody>
          <a:bodyPr>
            <a:normAutofit/>
          </a:bodyPr>
          <a:lstStyle/>
          <a:p>
            <a:r>
              <a:rPr lang="en-US" altLang="ko-KR" dirty="0">
                <a:latin typeface="+mn-ea"/>
                <a:ea typeface="+mn-ea"/>
              </a:rPr>
              <a:t>NHLI </a:t>
            </a:r>
            <a:r>
              <a:rPr lang="ko-KR" altLang="en-US" dirty="0">
                <a:latin typeface="+mn-ea"/>
                <a:ea typeface="+mn-ea"/>
              </a:rPr>
              <a:t>분석 결과</a:t>
            </a:r>
            <a:r>
              <a:rPr lang="en-US" altLang="ko-KR" dirty="0">
                <a:latin typeface="+mn-ea"/>
                <a:ea typeface="+mn-ea"/>
              </a:rPr>
              <a:t> </a:t>
            </a:r>
            <a:r>
              <a:rPr kumimoji="0" lang="en-US" altLang="ko-KR" b="1" i="0" u="none" strike="noStrike" kern="1200" cap="none" spc="0" normalizeH="0" baseline="0" noProof="0" dirty="0">
                <a:ln>
                  <a:noFill/>
                </a:ln>
                <a:effectLst/>
                <a:uLnTx/>
                <a:uFillTx/>
                <a:latin typeface="맑은 고딕" panose="020B0503020000020004" pitchFamily="50" charset="-127"/>
                <a:ea typeface="맑은 고딕" panose="020B0503020000020004" pitchFamily="50" charset="-127"/>
                <a:cs typeface="+mj-cs"/>
              </a:rPr>
              <a:t>》 </a:t>
            </a:r>
            <a:r>
              <a:rPr kumimoji="0" lang="ko-KR" altLang="en-US" b="1" i="0" u="none" strike="noStrike" kern="1200" cap="none" spc="0" normalizeH="0" baseline="0" noProof="0" dirty="0">
                <a:ln>
                  <a:noFill/>
                </a:ln>
                <a:effectLst/>
                <a:uLnTx/>
                <a:uFillTx/>
                <a:latin typeface="맑은 고딕" panose="020B0503020000020004" pitchFamily="50" charset="-127"/>
                <a:ea typeface="맑은 고딕" panose="020B0503020000020004" pitchFamily="50" charset="-127"/>
                <a:cs typeface="+mj-cs"/>
              </a:rPr>
              <a:t>어플리케이션 분석</a:t>
            </a:r>
            <a:r>
              <a:rPr kumimoji="0" lang="en-US" altLang="ko-KR" b="1" i="0" u="none" strike="noStrike" kern="1200" cap="none" spc="0" normalizeH="0" baseline="0" noProof="0" dirty="0">
                <a:ln>
                  <a:noFill/>
                </a:ln>
                <a:effectLst/>
                <a:uLnTx/>
                <a:uFillTx/>
                <a:latin typeface="맑은 고딕" panose="020B0503020000020004" pitchFamily="50" charset="-127"/>
                <a:ea typeface="맑은 고딕" panose="020B0503020000020004" pitchFamily="50" charset="-127"/>
                <a:cs typeface="+mj-cs"/>
              </a:rPr>
              <a:t>》 </a:t>
            </a:r>
            <a:r>
              <a:rPr lang="en-US" altLang="ko-KR" dirty="0">
                <a:latin typeface="+mn-ea"/>
                <a:ea typeface="+mn-ea"/>
              </a:rPr>
              <a:t>Mono2Micro Workflow</a:t>
            </a:r>
            <a:endParaRPr lang="ko-KR" altLang="en-US" dirty="0">
              <a:latin typeface="+mn-ea"/>
              <a:ea typeface="+mn-ea"/>
            </a:endParaRPr>
          </a:p>
        </p:txBody>
      </p:sp>
      <p:sp>
        <p:nvSpPr>
          <p:cNvPr id="11" name="Text Placeholder 10">
            <a:extLst>
              <a:ext uri="{FF2B5EF4-FFF2-40B4-BE49-F238E27FC236}">
                <a16:creationId xmlns:a16="http://schemas.microsoft.com/office/drawing/2014/main" id="{1EB74923-0179-456A-9F63-51A120139C85}"/>
              </a:ext>
            </a:extLst>
          </p:cNvPr>
          <p:cNvSpPr>
            <a:spLocks noGrp="1"/>
          </p:cNvSpPr>
          <p:nvPr>
            <p:ph type="body" sz="quarter" idx="10"/>
          </p:nvPr>
        </p:nvSpPr>
        <p:spPr/>
        <p:txBody>
          <a:bodyPr>
            <a:normAutofit/>
          </a:bodyPr>
          <a:lstStyle/>
          <a:p>
            <a:r>
              <a:rPr lang="en-US" altLang="ko-KR" sz="1600" b="1" dirty="0"/>
              <a:t>Mono2Micro </a:t>
            </a:r>
            <a:r>
              <a:rPr lang="ko-KR" altLang="en-US" sz="1600" b="1" dirty="0"/>
              <a:t>는 </a:t>
            </a:r>
            <a:r>
              <a:rPr lang="ko-KR" altLang="en-US" sz="1600" b="1" dirty="0">
                <a:solidFill>
                  <a:srgbClr val="FF0000"/>
                </a:solidFill>
              </a:rPr>
              <a:t>수작업에 따른 각종 오류 및 비용</a:t>
            </a:r>
            <a:r>
              <a:rPr lang="en-US" altLang="ko-KR" sz="1600" b="1" dirty="0">
                <a:solidFill>
                  <a:srgbClr val="FF0000"/>
                </a:solidFill>
              </a:rPr>
              <a:t>, </a:t>
            </a:r>
            <a:r>
              <a:rPr lang="ko-KR" altLang="en-US" sz="1600" b="1" dirty="0">
                <a:solidFill>
                  <a:srgbClr val="FF0000"/>
                </a:solidFill>
              </a:rPr>
              <a:t>시간을 절감 </a:t>
            </a:r>
            <a:r>
              <a:rPr lang="ko-KR" altLang="en-US" sz="1600" b="1" dirty="0"/>
              <a:t>하고  현대화에 필요한 </a:t>
            </a:r>
            <a:r>
              <a:rPr lang="ko-KR" altLang="en-US" sz="1600" b="1" dirty="0">
                <a:solidFill>
                  <a:srgbClr val="FF0000"/>
                </a:solidFill>
              </a:rPr>
              <a:t>소스 코드 분리를 수행 </a:t>
            </a:r>
          </a:p>
        </p:txBody>
      </p:sp>
      <p:grpSp>
        <p:nvGrpSpPr>
          <p:cNvPr id="12" name="Group 11">
            <a:extLst>
              <a:ext uri="{FF2B5EF4-FFF2-40B4-BE49-F238E27FC236}">
                <a16:creationId xmlns:a16="http://schemas.microsoft.com/office/drawing/2014/main" id="{F3337528-544A-47FA-9305-DD24071C0264}"/>
              </a:ext>
            </a:extLst>
          </p:cNvPr>
          <p:cNvGrpSpPr/>
          <p:nvPr/>
        </p:nvGrpSpPr>
        <p:grpSpPr>
          <a:xfrm>
            <a:off x="912503" y="1545758"/>
            <a:ext cx="9987942" cy="4877338"/>
            <a:chOff x="809760" y="1309453"/>
            <a:chExt cx="12461539" cy="6538188"/>
          </a:xfrm>
        </p:grpSpPr>
        <p:grpSp>
          <p:nvGrpSpPr>
            <p:cNvPr id="358" name="Group 357">
              <a:extLst>
                <a:ext uri="{FF2B5EF4-FFF2-40B4-BE49-F238E27FC236}">
                  <a16:creationId xmlns:a16="http://schemas.microsoft.com/office/drawing/2014/main" id="{E8EA0E1D-62A5-4B62-9ACE-A2D74701EF08}"/>
                </a:ext>
              </a:extLst>
            </p:cNvPr>
            <p:cNvGrpSpPr/>
            <p:nvPr/>
          </p:nvGrpSpPr>
          <p:grpSpPr>
            <a:xfrm>
              <a:off x="809760" y="1309453"/>
              <a:ext cx="12461539" cy="5599466"/>
              <a:chOff x="471522" y="887158"/>
              <a:chExt cx="10645482" cy="5253799"/>
            </a:xfrm>
          </p:grpSpPr>
          <p:sp>
            <p:nvSpPr>
              <p:cNvPr id="359" name="Rounded Rectangle 8">
                <a:extLst>
                  <a:ext uri="{FF2B5EF4-FFF2-40B4-BE49-F238E27FC236}">
                    <a16:creationId xmlns:a16="http://schemas.microsoft.com/office/drawing/2014/main" id="{031412C6-2D8C-448D-8D34-00F99F42DD83}"/>
                  </a:ext>
                </a:extLst>
              </p:cNvPr>
              <p:cNvSpPr/>
              <p:nvPr/>
            </p:nvSpPr>
            <p:spPr>
              <a:xfrm>
                <a:off x="2001427" y="1169947"/>
                <a:ext cx="1157680" cy="5201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52">
                  <a:defRPr/>
                </a:pPr>
                <a:r>
                  <a:rPr lang="ko-KR" altLang="en-US" sz="1200" dirty="0">
                    <a:solidFill>
                      <a:srgbClr val="FFFFFF"/>
                    </a:solidFill>
                    <a:latin typeface="Calibri" panose="020F0502020204030204"/>
                  </a:rPr>
                  <a:t>소스코드</a:t>
                </a:r>
                <a:endParaRPr lang="en-US" sz="1200" dirty="0">
                  <a:solidFill>
                    <a:srgbClr val="FFFFFF"/>
                  </a:solidFill>
                  <a:latin typeface="Calibri" panose="020F0502020204030204"/>
                </a:endParaRPr>
              </a:p>
            </p:txBody>
          </p:sp>
          <p:cxnSp>
            <p:nvCxnSpPr>
              <p:cNvPr id="360" name="Straight Arrow Connector 359">
                <a:extLst>
                  <a:ext uri="{FF2B5EF4-FFF2-40B4-BE49-F238E27FC236}">
                    <a16:creationId xmlns:a16="http://schemas.microsoft.com/office/drawing/2014/main" id="{FD46550A-52CF-4FFA-BE69-E91644D208A5}"/>
                  </a:ext>
                </a:extLst>
              </p:cNvPr>
              <p:cNvCxnSpPr>
                <a:cxnSpLocks/>
                <a:stCxn id="362" idx="2"/>
                <a:endCxn id="361" idx="0"/>
              </p:cNvCxnSpPr>
              <p:nvPr/>
            </p:nvCxnSpPr>
            <p:spPr>
              <a:xfrm flipH="1">
                <a:off x="4378554" y="1566276"/>
                <a:ext cx="616919" cy="537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1" name="TextBox 360">
                <a:extLst>
                  <a:ext uri="{FF2B5EF4-FFF2-40B4-BE49-F238E27FC236}">
                    <a16:creationId xmlns:a16="http://schemas.microsoft.com/office/drawing/2014/main" id="{665CAD60-9D04-48EC-88C0-51B5534651FB}"/>
                  </a:ext>
                </a:extLst>
              </p:cNvPr>
              <p:cNvSpPr txBox="1"/>
              <p:nvPr/>
            </p:nvSpPr>
            <p:spPr>
              <a:xfrm>
                <a:off x="3501149" y="2103735"/>
                <a:ext cx="1754808" cy="580669"/>
              </a:xfrm>
              <a:prstGeom prst="rect">
                <a:avLst/>
              </a:prstGeom>
              <a:solidFill>
                <a:schemeClr val="accent2">
                  <a:lumMod val="60000"/>
                  <a:lumOff val="40000"/>
                </a:schemeClr>
              </a:solidFill>
            </p:spPr>
            <p:txBody>
              <a:bodyPr wrap="square" rtlCol="0">
                <a:spAutoFit/>
              </a:bodyPr>
              <a:lstStyle/>
              <a:p>
                <a:pPr algn="ctr" defTabSz="1097252">
                  <a:defRPr/>
                </a:pPr>
                <a:r>
                  <a:rPr lang="ko-KR" altLang="en-US" sz="1200" dirty="0">
                    <a:solidFill>
                      <a:srgbClr val="000000"/>
                    </a:solidFill>
                    <a:latin typeface="Calibri" panose="020F0502020204030204"/>
                    <a:ea typeface="ＭＳ Ｐゴシック" charset="0"/>
                  </a:rPr>
                  <a:t>코드 구조 정보</a:t>
                </a:r>
                <a:r>
                  <a:rPr lang="en-US" altLang="ko-KR" sz="1200" dirty="0">
                    <a:solidFill>
                      <a:srgbClr val="000000"/>
                    </a:solidFill>
                    <a:latin typeface="Calibri" panose="020F0502020204030204"/>
                    <a:ea typeface="ＭＳ Ｐゴシック" charset="0"/>
                  </a:rPr>
                  <a:t>, </a:t>
                </a:r>
                <a:r>
                  <a:rPr lang="ko-KR" altLang="en-US" sz="1200" dirty="0">
                    <a:solidFill>
                      <a:srgbClr val="000000"/>
                    </a:solidFill>
                    <a:latin typeface="Calibri" panose="020F0502020204030204"/>
                    <a:ea typeface="ＭＳ Ｐゴシック" charset="0"/>
                  </a:rPr>
                  <a:t>클래스 참조 분석 </a:t>
                </a:r>
                <a:r>
                  <a:rPr lang="en-US" sz="1200" dirty="0">
                    <a:solidFill>
                      <a:srgbClr val="000000"/>
                    </a:solidFill>
                    <a:latin typeface="Calibri" panose="020F0502020204030204"/>
                    <a:ea typeface="ＭＳ Ｐゴシック" charset="0"/>
                  </a:rPr>
                  <a:t> </a:t>
                </a:r>
              </a:p>
            </p:txBody>
          </p:sp>
          <p:sp>
            <p:nvSpPr>
              <p:cNvPr id="362" name="TextBox 361">
                <a:extLst>
                  <a:ext uri="{FF2B5EF4-FFF2-40B4-BE49-F238E27FC236}">
                    <a16:creationId xmlns:a16="http://schemas.microsoft.com/office/drawing/2014/main" id="{249BCF34-8FD3-4DA4-A643-2B7C12BC80C2}"/>
                  </a:ext>
                </a:extLst>
              </p:cNvPr>
              <p:cNvSpPr txBox="1"/>
              <p:nvPr/>
            </p:nvSpPr>
            <p:spPr>
              <a:xfrm>
                <a:off x="4122637" y="985607"/>
                <a:ext cx="1745672" cy="580669"/>
              </a:xfrm>
              <a:prstGeom prst="rect">
                <a:avLst/>
              </a:prstGeom>
              <a:solidFill>
                <a:srgbClr val="FFFF00"/>
              </a:solidFill>
              <a:ln w="28575">
                <a:solidFill>
                  <a:srgbClr val="00B050"/>
                </a:solidFill>
              </a:ln>
            </p:spPr>
            <p:txBody>
              <a:bodyPr wrap="square" rtlCol="0">
                <a:spAutoFit/>
              </a:bodyPr>
              <a:lstStyle/>
              <a:p>
                <a:pPr algn="ctr" defTabSz="1097252">
                  <a:defRPr/>
                </a:pPr>
                <a:r>
                  <a:rPr lang="en-US" sz="1200" b="1" dirty="0">
                    <a:solidFill>
                      <a:srgbClr val="1050D6"/>
                    </a:solidFill>
                    <a:latin typeface="Calibri" panose="020F0502020204030204"/>
                    <a:ea typeface="ＭＳ Ｐゴシック" charset="0"/>
                  </a:rPr>
                  <a:t>Mono2Micro </a:t>
                </a:r>
                <a:r>
                  <a:rPr lang="ko-KR" altLang="en-US" sz="1200" b="1" dirty="0">
                    <a:solidFill>
                      <a:srgbClr val="1050D6"/>
                    </a:solidFill>
                    <a:latin typeface="Calibri" panose="020F0502020204030204"/>
                    <a:ea typeface="ＭＳ Ｐゴシック" charset="0"/>
                  </a:rPr>
                  <a:t>정적 분석 </a:t>
                </a:r>
                <a:r>
                  <a:rPr lang="en-US" sz="1200" b="1" dirty="0">
                    <a:solidFill>
                      <a:srgbClr val="1050D6"/>
                    </a:solidFill>
                    <a:latin typeface="Calibri" panose="020F0502020204030204"/>
                    <a:ea typeface="ＭＳ Ｐゴシック" charset="0"/>
                  </a:rPr>
                  <a:t>+ </a:t>
                </a:r>
                <a:r>
                  <a:rPr lang="ko-KR" altLang="en-US" sz="1200" b="1" dirty="0">
                    <a:solidFill>
                      <a:srgbClr val="1050D6"/>
                    </a:solidFill>
                    <a:latin typeface="Calibri" panose="020F0502020204030204"/>
                    <a:ea typeface="ＭＳ Ｐゴシック" charset="0"/>
                  </a:rPr>
                  <a:t>코드 주입</a:t>
                </a:r>
                <a:endParaRPr lang="en-US" sz="1200" b="1" dirty="0">
                  <a:solidFill>
                    <a:srgbClr val="1050D6"/>
                  </a:solidFill>
                  <a:latin typeface="Calibri" panose="020F0502020204030204"/>
                  <a:ea typeface="ＭＳ Ｐゴシック" charset="0"/>
                </a:endParaRPr>
              </a:p>
            </p:txBody>
          </p:sp>
          <p:cxnSp>
            <p:nvCxnSpPr>
              <p:cNvPr id="363" name="Straight Arrow Connector 362">
                <a:extLst>
                  <a:ext uri="{FF2B5EF4-FFF2-40B4-BE49-F238E27FC236}">
                    <a16:creationId xmlns:a16="http://schemas.microsoft.com/office/drawing/2014/main" id="{E2CD97D4-9504-41DE-BA0D-8697FE2B8FC6}"/>
                  </a:ext>
                </a:extLst>
              </p:cNvPr>
              <p:cNvCxnSpPr>
                <a:cxnSpLocks/>
                <a:stCxn id="362" idx="3"/>
                <a:endCxn id="364" idx="1"/>
              </p:cNvCxnSpPr>
              <p:nvPr/>
            </p:nvCxnSpPr>
            <p:spPr>
              <a:xfrm>
                <a:off x="5868309" y="1275942"/>
                <a:ext cx="1522557" cy="13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4" name="Rounded Rectangle 19">
                <a:extLst>
                  <a:ext uri="{FF2B5EF4-FFF2-40B4-BE49-F238E27FC236}">
                    <a16:creationId xmlns:a16="http://schemas.microsoft.com/office/drawing/2014/main" id="{7E08DB8B-2EB2-461B-ADF8-679025250ABF}"/>
                  </a:ext>
                </a:extLst>
              </p:cNvPr>
              <p:cNvSpPr/>
              <p:nvPr/>
            </p:nvSpPr>
            <p:spPr>
              <a:xfrm>
                <a:off x="7390865" y="1126030"/>
                <a:ext cx="3726139" cy="5689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52">
                  <a:defRPr/>
                </a:pPr>
                <a:r>
                  <a:rPr lang="ko-KR" altLang="en-US" sz="1200" dirty="0">
                    <a:solidFill>
                      <a:srgbClr val="FFFFFF"/>
                    </a:solidFill>
                    <a:latin typeface="Calibri" panose="020F0502020204030204"/>
                  </a:rPr>
                  <a:t>코드 주입된 애플리케이션을 컴파일 및 비즈니스 유스케이스별 실행</a:t>
                </a:r>
                <a:endParaRPr lang="en-US" sz="1200" dirty="0">
                  <a:solidFill>
                    <a:srgbClr val="FFFFFF"/>
                  </a:solidFill>
                  <a:latin typeface="Calibri" panose="020F0502020204030204"/>
                </a:endParaRPr>
              </a:p>
            </p:txBody>
          </p:sp>
          <p:cxnSp>
            <p:nvCxnSpPr>
              <p:cNvPr id="365" name="Straight Arrow Connector 364">
                <a:extLst>
                  <a:ext uri="{FF2B5EF4-FFF2-40B4-BE49-F238E27FC236}">
                    <a16:creationId xmlns:a16="http://schemas.microsoft.com/office/drawing/2014/main" id="{52D945B6-0768-4DF0-A737-C61D155A5962}"/>
                  </a:ext>
                </a:extLst>
              </p:cNvPr>
              <p:cNvCxnSpPr>
                <a:cxnSpLocks/>
                <a:stCxn id="364" idx="2"/>
                <a:endCxn id="366" idx="0"/>
              </p:cNvCxnSpPr>
              <p:nvPr/>
            </p:nvCxnSpPr>
            <p:spPr>
              <a:xfrm flipH="1">
                <a:off x="7532141" y="1694994"/>
                <a:ext cx="1721794" cy="429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6" name="TextBox 365">
                <a:extLst>
                  <a:ext uri="{FF2B5EF4-FFF2-40B4-BE49-F238E27FC236}">
                    <a16:creationId xmlns:a16="http://schemas.microsoft.com/office/drawing/2014/main" id="{A9C018FA-9CCB-4D89-A8DF-CA8EA8ABF4AA}"/>
                  </a:ext>
                </a:extLst>
              </p:cNvPr>
              <p:cNvSpPr txBox="1"/>
              <p:nvPr/>
            </p:nvSpPr>
            <p:spPr>
              <a:xfrm>
                <a:off x="6953300" y="2124197"/>
                <a:ext cx="1157681" cy="580669"/>
              </a:xfrm>
              <a:prstGeom prst="rect">
                <a:avLst/>
              </a:prstGeom>
              <a:solidFill>
                <a:schemeClr val="accent2">
                  <a:lumMod val="60000"/>
                  <a:lumOff val="40000"/>
                </a:schemeClr>
              </a:solidFill>
            </p:spPr>
            <p:txBody>
              <a:bodyPr wrap="square" rtlCol="0">
                <a:spAutoFit/>
              </a:bodyPr>
              <a:lstStyle/>
              <a:p>
                <a:pPr algn="ctr" defTabSz="1097252">
                  <a:defRPr/>
                </a:pPr>
                <a:r>
                  <a:rPr lang="ko-KR" altLang="en-US" sz="1200" dirty="0">
                    <a:solidFill>
                      <a:srgbClr val="000000"/>
                    </a:solidFill>
                    <a:latin typeface="Calibri" panose="020F0502020204030204"/>
                    <a:ea typeface="ＭＳ Ｐゴシック" charset="0"/>
                  </a:rPr>
                  <a:t>런타임 트레이스 </a:t>
                </a:r>
                <a:endParaRPr lang="en-US" sz="1200" dirty="0">
                  <a:solidFill>
                    <a:srgbClr val="000000"/>
                  </a:solidFill>
                  <a:latin typeface="Calibri" panose="020F0502020204030204"/>
                  <a:ea typeface="ＭＳ Ｐゴシック" charset="0"/>
                </a:endParaRPr>
              </a:p>
            </p:txBody>
          </p:sp>
          <p:cxnSp>
            <p:nvCxnSpPr>
              <p:cNvPr id="367" name="Straight Arrow Connector 366">
                <a:extLst>
                  <a:ext uri="{FF2B5EF4-FFF2-40B4-BE49-F238E27FC236}">
                    <a16:creationId xmlns:a16="http://schemas.microsoft.com/office/drawing/2014/main" id="{D186E014-E5D4-44A5-B761-34C667C077ED}"/>
                  </a:ext>
                </a:extLst>
              </p:cNvPr>
              <p:cNvCxnSpPr>
                <a:cxnSpLocks/>
                <a:stCxn id="364" idx="2"/>
                <a:endCxn id="368" idx="0"/>
              </p:cNvCxnSpPr>
              <p:nvPr/>
            </p:nvCxnSpPr>
            <p:spPr>
              <a:xfrm>
                <a:off x="9253935" y="1694994"/>
                <a:ext cx="466485" cy="437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8" name="TextBox 367">
                <a:extLst>
                  <a:ext uri="{FF2B5EF4-FFF2-40B4-BE49-F238E27FC236}">
                    <a16:creationId xmlns:a16="http://schemas.microsoft.com/office/drawing/2014/main" id="{BCA73CAE-FD8E-44E0-AF95-DD85AF91B163}"/>
                  </a:ext>
                </a:extLst>
              </p:cNvPr>
              <p:cNvSpPr txBox="1"/>
              <p:nvPr/>
            </p:nvSpPr>
            <p:spPr>
              <a:xfrm>
                <a:off x="9030129" y="2132128"/>
                <a:ext cx="1380583" cy="580669"/>
              </a:xfrm>
              <a:prstGeom prst="rect">
                <a:avLst/>
              </a:prstGeom>
              <a:solidFill>
                <a:schemeClr val="accent2">
                  <a:lumMod val="60000"/>
                  <a:lumOff val="40000"/>
                </a:schemeClr>
              </a:solidFill>
            </p:spPr>
            <p:txBody>
              <a:bodyPr wrap="square" rtlCol="0">
                <a:spAutoFit/>
              </a:bodyPr>
              <a:lstStyle/>
              <a:p>
                <a:pPr algn="ctr" defTabSz="1097252">
                  <a:defRPr/>
                </a:pPr>
                <a:r>
                  <a:rPr lang="ko-KR" altLang="en-US" sz="1200" dirty="0">
                    <a:solidFill>
                      <a:srgbClr val="000000"/>
                    </a:solidFill>
                    <a:latin typeface="Calibri" panose="020F0502020204030204"/>
                    <a:ea typeface="ＭＳ Ｐゴシック" charset="0"/>
                  </a:rPr>
                  <a:t>비즈니스 유스케이스 </a:t>
                </a:r>
                <a:endParaRPr lang="en-US" sz="1200" dirty="0">
                  <a:solidFill>
                    <a:srgbClr val="000000"/>
                  </a:solidFill>
                  <a:latin typeface="Calibri" panose="020F0502020204030204"/>
                  <a:ea typeface="ＭＳ Ｐゴシック" charset="0"/>
                </a:endParaRPr>
              </a:p>
            </p:txBody>
          </p:sp>
          <p:cxnSp>
            <p:nvCxnSpPr>
              <p:cNvPr id="369" name="Straight Connector 368">
                <a:extLst>
                  <a:ext uri="{FF2B5EF4-FFF2-40B4-BE49-F238E27FC236}">
                    <a16:creationId xmlns:a16="http://schemas.microsoft.com/office/drawing/2014/main" id="{00727232-4615-424E-9C7A-960673E065AC}"/>
                  </a:ext>
                </a:extLst>
              </p:cNvPr>
              <p:cNvCxnSpPr>
                <a:cxnSpLocks/>
              </p:cNvCxnSpPr>
              <p:nvPr/>
            </p:nvCxnSpPr>
            <p:spPr>
              <a:xfrm>
                <a:off x="471522" y="3519324"/>
                <a:ext cx="10185719"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370" name="TextBox 369">
                <a:extLst>
                  <a:ext uri="{FF2B5EF4-FFF2-40B4-BE49-F238E27FC236}">
                    <a16:creationId xmlns:a16="http://schemas.microsoft.com/office/drawing/2014/main" id="{8203A405-9B69-4145-BA92-A3B91BB58CBA}"/>
                  </a:ext>
                </a:extLst>
              </p:cNvPr>
              <p:cNvSpPr txBox="1"/>
              <p:nvPr/>
            </p:nvSpPr>
            <p:spPr>
              <a:xfrm>
                <a:off x="471522" y="2186090"/>
                <a:ext cx="1886672" cy="464535"/>
              </a:xfrm>
              <a:prstGeom prst="rect">
                <a:avLst/>
              </a:prstGeom>
              <a:noFill/>
            </p:spPr>
            <p:txBody>
              <a:bodyPr wrap="square" rtlCol="0">
                <a:spAutoFit/>
              </a:bodyPr>
              <a:lstStyle/>
              <a:p>
                <a:pPr defTabSz="1097252">
                  <a:defRPr/>
                </a:pPr>
                <a:r>
                  <a:rPr lang="ko-KR" altLang="en-US" dirty="0">
                    <a:solidFill>
                      <a:srgbClr val="000000"/>
                    </a:solidFill>
                    <a:latin typeface="Calibri" panose="020F0502020204030204"/>
                    <a:ea typeface="ＭＳ Ｐゴシック" charset="0"/>
                  </a:rPr>
                  <a:t>데이터 수집</a:t>
                </a:r>
                <a:endParaRPr lang="en-US" dirty="0">
                  <a:solidFill>
                    <a:srgbClr val="000000"/>
                  </a:solidFill>
                  <a:latin typeface="Calibri" panose="020F0502020204030204"/>
                  <a:ea typeface="ＭＳ Ｐゴシック" charset="0"/>
                </a:endParaRPr>
              </a:p>
            </p:txBody>
          </p:sp>
          <p:sp>
            <p:nvSpPr>
              <p:cNvPr id="371" name="TextBox 370">
                <a:extLst>
                  <a:ext uri="{FF2B5EF4-FFF2-40B4-BE49-F238E27FC236}">
                    <a16:creationId xmlns:a16="http://schemas.microsoft.com/office/drawing/2014/main" id="{61E32274-19F8-4A46-8C46-C55012AD9B55}"/>
                  </a:ext>
                </a:extLst>
              </p:cNvPr>
              <p:cNvSpPr txBox="1"/>
              <p:nvPr/>
            </p:nvSpPr>
            <p:spPr>
              <a:xfrm>
                <a:off x="516957" y="3738559"/>
                <a:ext cx="1886671" cy="464535"/>
              </a:xfrm>
              <a:prstGeom prst="rect">
                <a:avLst/>
              </a:prstGeom>
              <a:noFill/>
            </p:spPr>
            <p:txBody>
              <a:bodyPr wrap="square" rtlCol="0">
                <a:spAutoFit/>
              </a:bodyPr>
              <a:lstStyle/>
              <a:p>
                <a:pPr defTabSz="1097252">
                  <a:defRPr/>
                </a:pPr>
                <a:r>
                  <a:rPr lang="ko-KR" altLang="en-US" dirty="0">
                    <a:solidFill>
                      <a:srgbClr val="000000"/>
                    </a:solidFill>
                    <a:latin typeface="Calibri" panose="020F0502020204030204"/>
                    <a:ea typeface="ＭＳ Ｐゴシック" charset="0"/>
                  </a:rPr>
                  <a:t>분석</a:t>
                </a:r>
                <a:endParaRPr lang="en-US" dirty="0">
                  <a:solidFill>
                    <a:srgbClr val="000000"/>
                  </a:solidFill>
                  <a:latin typeface="Calibri" panose="020F0502020204030204"/>
                  <a:ea typeface="ＭＳ Ｐゴシック" charset="0"/>
                </a:endParaRPr>
              </a:p>
            </p:txBody>
          </p:sp>
          <p:sp>
            <p:nvSpPr>
              <p:cNvPr id="372" name="Rounded Rectangle 26">
                <a:extLst>
                  <a:ext uri="{FF2B5EF4-FFF2-40B4-BE49-F238E27FC236}">
                    <a16:creationId xmlns:a16="http://schemas.microsoft.com/office/drawing/2014/main" id="{DB0173DE-4274-4B36-B112-FE5F800CAA3A}"/>
                  </a:ext>
                </a:extLst>
              </p:cNvPr>
              <p:cNvSpPr/>
              <p:nvPr/>
            </p:nvSpPr>
            <p:spPr>
              <a:xfrm>
                <a:off x="7969469" y="4101583"/>
                <a:ext cx="1901779" cy="520119"/>
              </a:xfrm>
              <a:prstGeom prst="roundRect">
                <a:avLst/>
              </a:prstGeom>
              <a:solidFill>
                <a:schemeClr val="accent5">
                  <a:lumMod val="40000"/>
                  <a:lumOff val="6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52">
                  <a:defRPr/>
                </a:pPr>
                <a:r>
                  <a:rPr lang="en-US" sz="1200" b="1" dirty="0">
                    <a:solidFill>
                      <a:srgbClr val="000000"/>
                    </a:solidFill>
                    <a:latin typeface="Calibri" panose="020F0502020204030204"/>
                  </a:rPr>
                  <a:t>Business Logic </a:t>
                </a:r>
                <a:r>
                  <a:rPr lang="en-US" sz="1200" dirty="0">
                    <a:solidFill>
                      <a:srgbClr val="000000"/>
                    </a:solidFill>
                    <a:latin typeface="Calibri" panose="020F0502020204030204"/>
                  </a:rPr>
                  <a:t> </a:t>
                </a:r>
                <a:r>
                  <a:rPr lang="ko-KR" altLang="en-US" sz="1200" dirty="0">
                    <a:solidFill>
                      <a:srgbClr val="000000"/>
                    </a:solidFill>
                    <a:latin typeface="Calibri" panose="020F0502020204030204"/>
                  </a:rPr>
                  <a:t>파티션 </a:t>
                </a:r>
                <a:endParaRPr lang="en-US" sz="1200" dirty="0">
                  <a:solidFill>
                    <a:srgbClr val="000000"/>
                  </a:solidFill>
                  <a:latin typeface="Calibri" panose="020F0502020204030204"/>
                </a:endParaRPr>
              </a:p>
            </p:txBody>
          </p:sp>
          <p:sp>
            <p:nvSpPr>
              <p:cNvPr id="373" name="Rounded Rectangle 28">
                <a:extLst>
                  <a:ext uri="{FF2B5EF4-FFF2-40B4-BE49-F238E27FC236}">
                    <a16:creationId xmlns:a16="http://schemas.microsoft.com/office/drawing/2014/main" id="{8532187F-0483-49E4-A3CA-9292DDD89E22}"/>
                  </a:ext>
                </a:extLst>
              </p:cNvPr>
              <p:cNvSpPr/>
              <p:nvPr/>
            </p:nvSpPr>
            <p:spPr>
              <a:xfrm>
                <a:off x="2125587" y="4106923"/>
                <a:ext cx="1901779" cy="520119"/>
              </a:xfrm>
              <a:prstGeom prst="roundRect">
                <a:avLst/>
              </a:prstGeom>
              <a:solidFill>
                <a:schemeClr val="accent5">
                  <a:lumMod val="40000"/>
                  <a:lumOff val="6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52">
                  <a:defRPr/>
                </a:pPr>
                <a:r>
                  <a:rPr lang="en-US" sz="1200" b="1" dirty="0">
                    <a:solidFill>
                      <a:srgbClr val="000000"/>
                    </a:solidFill>
                    <a:latin typeface="Calibri" panose="020F0502020204030204"/>
                  </a:rPr>
                  <a:t>Natural Seams </a:t>
                </a:r>
                <a:r>
                  <a:rPr lang="ko-KR" altLang="en-US" sz="1200" b="1" dirty="0">
                    <a:solidFill>
                      <a:srgbClr val="000000"/>
                    </a:solidFill>
                    <a:latin typeface="Calibri" panose="020F0502020204030204"/>
                  </a:rPr>
                  <a:t>파티션</a:t>
                </a:r>
                <a:endParaRPr lang="en-US" sz="1200" b="1" dirty="0">
                  <a:solidFill>
                    <a:srgbClr val="000000"/>
                  </a:solidFill>
                  <a:latin typeface="Calibri" panose="020F0502020204030204"/>
                </a:endParaRPr>
              </a:p>
            </p:txBody>
          </p:sp>
          <p:sp>
            <p:nvSpPr>
              <p:cNvPr id="374" name="TextBox 373">
                <a:extLst>
                  <a:ext uri="{FF2B5EF4-FFF2-40B4-BE49-F238E27FC236}">
                    <a16:creationId xmlns:a16="http://schemas.microsoft.com/office/drawing/2014/main" id="{FD431F25-6756-4B0D-B40E-6C21B1CFDF21}"/>
                  </a:ext>
                </a:extLst>
              </p:cNvPr>
              <p:cNvSpPr txBox="1"/>
              <p:nvPr/>
            </p:nvSpPr>
            <p:spPr>
              <a:xfrm>
                <a:off x="3004044" y="2209071"/>
                <a:ext cx="321547" cy="464535"/>
              </a:xfrm>
              <a:prstGeom prst="rect">
                <a:avLst/>
              </a:prstGeom>
              <a:solidFill>
                <a:srgbClr val="7030A0"/>
              </a:solidFill>
            </p:spPr>
            <p:txBody>
              <a:bodyPr wrap="none" rtlCol="0">
                <a:spAutoFit/>
              </a:bodyPr>
              <a:lstStyle/>
              <a:p>
                <a:pPr defTabSz="1097252">
                  <a:defRPr/>
                </a:pPr>
                <a:r>
                  <a:rPr lang="en-US" dirty="0">
                    <a:solidFill>
                      <a:srgbClr val="FFFFFF"/>
                    </a:solidFill>
                    <a:latin typeface="Calibri" panose="020F0502020204030204"/>
                    <a:ea typeface="ＭＳ Ｐゴシック" charset="0"/>
                  </a:rPr>
                  <a:t>1</a:t>
                </a:r>
              </a:p>
            </p:txBody>
          </p:sp>
          <p:sp>
            <p:nvSpPr>
              <p:cNvPr id="375" name="TextBox 374">
                <a:extLst>
                  <a:ext uri="{FF2B5EF4-FFF2-40B4-BE49-F238E27FC236}">
                    <a16:creationId xmlns:a16="http://schemas.microsoft.com/office/drawing/2014/main" id="{07E0B196-5D3C-45B6-AD47-1EDD9B4B3095}"/>
                  </a:ext>
                </a:extLst>
              </p:cNvPr>
              <p:cNvSpPr txBox="1"/>
              <p:nvPr/>
            </p:nvSpPr>
            <p:spPr>
              <a:xfrm>
                <a:off x="6406383" y="2209071"/>
                <a:ext cx="358140" cy="464535"/>
              </a:xfrm>
              <a:prstGeom prst="rect">
                <a:avLst/>
              </a:prstGeom>
              <a:solidFill>
                <a:srgbClr val="7030A0"/>
              </a:solidFill>
            </p:spPr>
            <p:txBody>
              <a:bodyPr wrap="square" rtlCol="0">
                <a:spAutoFit/>
              </a:bodyPr>
              <a:lstStyle/>
              <a:p>
                <a:pPr defTabSz="1097252">
                  <a:defRPr/>
                </a:pPr>
                <a:r>
                  <a:rPr lang="en-US">
                    <a:solidFill>
                      <a:srgbClr val="FFFFFF"/>
                    </a:solidFill>
                    <a:latin typeface="Calibri" panose="020F0502020204030204"/>
                    <a:ea typeface="ＭＳ Ｐゴシック" charset="0"/>
                  </a:rPr>
                  <a:t>2</a:t>
                </a:r>
              </a:p>
            </p:txBody>
          </p:sp>
          <p:sp>
            <p:nvSpPr>
              <p:cNvPr id="376" name="TextBox 375">
                <a:extLst>
                  <a:ext uri="{FF2B5EF4-FFF2-40B4-BE49-F238E27FC236}">
                    <a16:creationId xmlns:a16="http://schemas.microsoft.com/office/drawing/2014/main" id="{FBB7662D-805A-43AF-BA17-CC668BA2F74F}"/>
                  </a:ext>
                </a:extLst>
              </p:cNvPr>
              <p:cNvSpPr txBox="1"/>
              <p:nvPr/>
            </p:nvSpPr>
            <p:spPr>
              <a:xfrm>
                <a:off x="10599486" y="2209071"/>
                <a:ext cx="321547" cy="464535"/>
              </a:xfrm>
              <a:prstGeom prst="rect">
                <a:avLst/>
              </a:prstGeom>
              <a:solidFill>
                <a:srgbClr val="7030A0"/>
              </a:solidFill>
            </p:spPr>
            <p:txBody>
              <a:bodyPr wrap="none" rtlCol="0">
                <a:spAutoFit/>
              </a:bodyPr>
              <a:lstStyle/>
              <a:p>
                <a:pPr defTabSz="1097252">
                  <a:defRPr/>
                </a:pPr>
                <a:r>
                  <a:rPr lang="en-US">
                    <a:solidFill>
                      <a:srgbClr val="FFFFFF"/>
                    </a:solidFill>
                    <a:latin typeface="Calibri" panose="020F0502020204030204"/>
                    <a:ea typeface="ＭＳ Ｐゴシック" charset="0"/>
                  </a:rPr>
                  <a:t>3</a:t>
                </a:r>
              </a:p>
            </p:txBody>
          </p:sp>
          <p:sp>
            <p:nvSpPr>
              <p:cNvPr id="377" name="TextBox 376">
                <a:extLst>
                  <a:ext uri="{FF2B5EF4-FFF2-40B4-BE49-F238E27FC236}">
                    <a16:creationId xmlns:a16="http://schemas.microsoft.com/office/drawing/2014/main" id="{55C1C690-814A-444C-90E7-5F6C51A3D047}"/>
                  </a:ext>
                </a:extLst>
              </p:cNvPr>
              <p:cNvSpPr txBox="1"/>
              <p:nvPr/>
            </p:nvSpPr>
            <p:spPr>
              <a:xfrm>
                <a:off x="9255725" y="3581221"/>
                <a:ext cx="682047" cy="464535"/>
              </a:xfrm>
              <a:prstGeom prst="rect">
                <a:avLst/>
              </a:prstGeom>
              <a:solidFill>
                <a:srgbClr val="7030A0"/>
              </a:solidFill>
            </p:spPr>
            <p:txBody>
              <a:bodyPr wrap="none" rtlCol="0">
                <a:spAutoFit/>
              </a:bodyPr>
              <a:lstStyle/>
              <a:p>
                <a:pPr defTabSz="1097252">
                  <a:defRPr/>
                </a:pPr>
                <a:r>
                  <a:rPr lang="en-US" dirty="0">
                    <a:solidFill>
                      <a:srgbClr val="FFFFFF"/>
                    </a:solidFill>
                    <a:latin typeface="Calibri" panose="020F0502020204030204"/>
                    <a:ea typeface="ＭＳ Ｐゴシック" charset="0"/>
                  </a:rPr>
                  <a:t>2 + 3</a:t>
                </a:r>
              </a:p>
            </p:txBody>
          </p:sp>
          <p:sp>
            <p:nvSpPr>
              <p:cNvPr id="378" name="TextBox 377">
                <a:extLst>
                  <a:ext uri="{FF2B5EF4-FFF2-40B4-BE49-F238E27FC236}">
                    <a16:creationId xmlns:a16="http://schemas.microsoft.com/office/drawing/2014/main" id="{66688788-9568-4C2D-A2E0-81C83442C013}"/>
                  </a:ext>
                </a:extLst>
              </p:cNvPr>
              <p:cNvSpPr txBox="1"/>
              <p:nvPr/>
            </p:nvSpPr>
            <p:spPr>
              <a:xfrm>
                <a:off x="2122761" y="3640057"/>
                <a:ext cx="1042548" cy="464535"/>
              </a:xfrm>
              <a:prstGeom prst="rect">
                <a:avLst/>
              </a:prstGeom>
              <a:solidFill>
                <a:srgbClr val="7030A0"/>
              </a:solidFill>
            </p:spPr>
            <p:txBody>
              <a:bodyPr wrap="none" rtlCol="0">
                <a:spAutoFit/>
              </a:bodyPr>
              <a:lstStyle/>
              <a:p>
                <a:pPr defTabSz="1097252">
                  <a:defRPr/>
                </a:pPr>
                <a:r>
                  <a:rPr lang="en-US" dirty="0">
                    <a:solidFill>
                      <a:srgbClr val="FFFFFF"/>
                    </a:solidFill>
                    <a:latin typeface="Calibri" panose="020F0502020204030204"/>
                    <a:ea typeface="ＭＳ Ｐゴシック" charset="0"/>
                  </a:rPr>
                  <a:t>1 + 2 + 3</a:t>
                </a:r>
              </a:p>
            </p:txBody>
          </p:sp>
          <p:sp>
            <p:nvSpPr>
              <p:cNvPr id="379" name="Right Arrow 12">
                <a:extLst>
                  <a:ext uri="{FF2B5EF4-FFF2-40B4-BE49-F238E27FC236}">
                    <a16:creationId xmlns:a16="http://schemas.microsoft.com/office/drawing/2014/main" id="{0FD4702E-EF13-45E2-B011-0FB008CF3E63}"/>
                  </a:ext>
                </a:extLst>
              </p:cNvPr>
              <p:cNvSpPr/>
              <p:nvPr/>
            </p:nvSpPr>
            <p:spPr>
              <a:xfrm>
                <a:off x="967783" y="1275907"/>
                <a:ext cx="956928" cy="29258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52">
                  <a:defRPr/>
                </a:pPr>
                <a:endParaRPr lang="en-US">
                  <a:solidFill>
                    <a:srgbClr val="FFFFFF"/>
                  </a:solidFill>
                  <a:latin typeface="Calibri" panose="020F0502020204030204"/>
                </a:endParaRPr>
              </a:p>
            </p:txBody>
          </p:sp>
          <p:sp>
            <p:nvSpPr>
              <p:cNvPr id="380" name="Rectangle 379">
                <a:extLst>
                  <a:ext uri="{FF2B5EF4-FFF2-40B4-BE49-F238E27FC236}">
                    <a16:creationId xmlns:a16="http://schemas.microsoft.com/office/drawing/2014/main" id="{070C2572-F6B5-45EB-84A7-9E00A20BE50A}"/>
                  </a:ext>
                </a:extLst>
              </p:cNvPr>
              <p:cNvSpPr/>
              <p:nvPr/>
            </p:nvSpPr>
            <p:spPr>
              <a:xfrm>
                <a:off x="4978255" y="3795909"/>
                <a:ext cx="1886671" cy="790544"/>
              </a:xfrm>
              <a:prstGeom prst="rect">
                <a:avLst/>
              </a:prstGeom>
              <a:solidFill>
                <a:srgbClr val="FFFF0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52">
                  <a:defRPr/>
                </a:pPr>
                <a:r>
                  <a:rPr lang="en-US" sz="1200" b="1" dirty="0">
                    <a:solidFill>
                      <a:srgbClr val="1050D6"/>
                    </a:solidFill>
                    <a:latin typeface="Calibri" panose="020F0502020204030204"/>
                  </a:rPr>
                  <a:t>Mono2Micro</a:t>
                </a:r>
                <a:br>
                  <a:rPr lang="en-US" sz="1200" b="1" dirty="0">
                    <a:solidFill>
                      <a:srgbClr val="1050D6"/>
                    </a:solidFill>
                    <a:latin typeface="Calibri" panose="020F0502020204030204"/>
                  </a:rPr>
                </a:br>
                <a:r>
                  <a:rPr lang="en-US" sz="1200" b="1" dirty="0">
                    <a:solidFill>
                      <a:srgbClr val="1050D6"/>
                    </a:solidFill>
                    <a:latin typeface="Calibri" panose="020F0502020204030204"/>
                  </a:rPr>
                  <a:t>AI/ML </a:t>
                </a:r>
                <a:r>
                  <a:rPr lang="ko-KR" altLang="en-US" sz="1200" b="1" dirty="0">
                    <a:solidFill>
                      <a:srgbClr val="1050D6"/>
                    </a:solidFill>
                    <a:latin typeface="Calibri" panose="020F0502020204030204"/>
                  </a:rPr>
                  <a:t>분석기</a:t>
                </a:r>
                <a:r>
                  <a:rPr lang="en-US" sz="1200" b="1" dirty="0">
                    <a:solidFill>
                      <a:srgbClr val="1050D6"/>
                    </a:solidFill>
                    <a:latin typeface="Calibri" panose="020F0502020204030204"/>
                  </a:rPr>
                  <a:t> + </a:t>
                </a:r>
                <a:r>
                  <a:rPr lang="ko-KR" altLang="en-US" sz="1200" b="1" dirty="0">
                    <a:solidFill>
                      <a:srgbClr val="1050D6"/>
                    </a:solidFill>
                    <a:latin typeface="Calibri" panose="020F0502020204030204"/>
                  </a:rPr>
                  <a:t>후보 </a:t>
                </a:r>
                <a:r>
                  <a:rPr lang="en-US" altLang="ko-KR" sz="1200" b="1" dirty="0">
                    <a:solidFill>
                      <a:srgbClr val="1050D6"/>
                    </a:solidFill>
                    <a:latin typeface="Calibri" panose="020F0502020204030204"/>
                  </a:rPr>
                  <a:t>M/S </a:t>
                </a:r>
                <a:r>
                  <a:rPr lang="ko-KR" altLang="en-US" sz="1200" b="1" dirty="0">
                    <a:solidFill>
                      <a:srgbClr val="1050D6"/>
                    </a:solidFill>
                    <a:latin typeface="Calibri" panose="020F0502020204030204"/>
                  </a:rPr>
                  <a:t>제안 </a:t>
                </a:r>
                <a:endParaRPr lang="en-US" sz="1200" b="1" dirty="0">
                  <a:solidFill>
                    <a:srgbClr val="1050D6"/>
                  </a:solidFill>
                  <a:latin typeface="Calibri" panose="020F0502020204030204"/>
                </a:endParaRPr>
              </a:p>
            </p:txBody>
          </p:sp>
          <p:cxnSp>
            <p:nvCxnSpPr>
              <p:cNvPr id="381" name="Elbow Connector 65">
                <a:extLst>
                  <a:ext uri="{FF2B5EF4-FFF2-40B4-BE49-F238E27FC236}">
                    <a16:creationId xmlns:a16="http://schemas.microsoft.com/office/drawing/2014/main" id="{5B5AE756-F9A3-442A-B058-06B27B143694}"/>
                  </a:ext>
                </a:extLst>
              </p:cNvPr>
              <p:cNvCxnSpPr>
                <a:cxnSpLocks/>
                <a:stCxn id="380" idx="1"/>
                <a:endCxn id="373" idx="3"/>
              </p:cNvCxnSpPr>
              <p:nvPr/>
            </p:nvCxnSpPr>
            <p:spPr>
              <a:xfrm rot="10800000" flipV="1">
                <a:off x="4027365" y="4191181"/>
                <a:ext cx="950889" cy="1758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2" name="Elbow Connector 70">
                <a:extLst>
                  <a:ext uri="{FF2B5EF4-FFF2-40B4-BE49-F238E27FC236}">
                    <a16:creationId xmlns:a16="http://schemas.microsoft.com/office/drawing/2014/main" id="{7714515B-A36C-48B3-A465-9C70AE5BBD9B}"/>
                  </a:ext>
                </a:extLst>
              </p:cNvPr>
              <p:cNvCxnSpPr>
                <a:cxnSpLocks/>
                <a:stCxn id="380" idx="3"/>
                <a:endCxn id="372" idx="1"/>
              </p:cNvCxnSpPr>
              <p:nvPr/>
            </p:nvCxnSpPr>
            <p:spPr>
              <a:xfrm>
                <a:off x="6864925" y="4191182"/>
                <a:ext cx="1104544" cy="17046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90AAB55D-4616-44C1-BBAD-1A67BC39D17B}"/>
                  </a:ext>
                </a:extLst>
              </p:cNvPr>
              <p:cNvCxnSpPr>
                <a:cxnSpLocks/>
                <a:stCxn id="361" idx="2"/>
              </p:cNvCxnSpPr>
              <p:nvPr/>
            </p:nvCxnSpPr>
            <p:spPr>
              <a:xfrm>
                <a:off x="4378554" y="2684404"/>
                <a:ext cx="17269" cy="632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DD9D5B4D-759B-4940-B142-AFDE9AFE1D15}"/>
                  </a:ext>
                </a:extLst>
              </p:cNvPr>
              <p:cNvCxnSpPr>
                <a:cxnSpLocks/>
              </p:cNvCxnSpPr>
              <p:nvPr/>
            </p:nvCxnSpPr>
            <p:spPr>
              <a:xfrm flipH="1">
                <a:off x="7532140" y="2753499"/>
                <a:ext cx="1" cy="526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00B8A5CE-689E-4CE8-AD1A-F595E41CDC48}"/>
                  </a:ext>
                </a:extLst>
              </p:cNvPr>
              <p:cNvCxnSpPr>
                <a:cxnSpLocks/>
                <a:stCxn id="368" idx="2"/>
              </p:cNvCxnSpPr>
              <p:nvPr/>
            </p:nvCxnSpPr>
            <p:spPr>
              <a:xfrm>
                <a:off x="9720420" y="2712797"/>
                <a:ext cx="1" cy="5672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E1BABC3-095E-48CA-9466-CA5D2A3BD374}"/>
                  </a:ext>
                </a:extLst>
              </p:cNvPr>
              <p:cNvCxnSpPr>
                <a:cxnSpLocks/>
              </p:cNvCxnSpPr>
              <p:nvPr/>
            </p:nvCxnSpPr>
            <p:spPr>
              <a:xfrm flipV="1">
                <a:off x="4395823" y="3280024"/>
                <a:ext cx="5324596" cy="10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8DCEAB08-EDA9-43C3-BF37-1D2CD0F733BE}"/>
                  </a:ext>
                </a:extLst>
              </p:cNvPr>
              <p:cNvCxnSpPr>
                <a:cxnSpLocks/>
                <a:endCxn id="380" idx="0"/>
              </p:cNvCxnSpPr>
              <p:nvPr/>
            </p:nvCxnSpPr>
            <p:spPr>
              <a:xfrm>
                <a:off x="5921590" y="3280023"/>
                <a:ext cx="0" cy="515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8" name="Straight Arrow Connector 387">
                <a:extLst>
                  <a:ext uri="{FF2B5EF4-FFF2-40B4-BE49-F238E27FC236}">
                    <a16:creationId xmlns:a16="http://schemas.microsoft.com/office/drawing/2014/main" id="{3957BBDD-AA1A-49C1-B365-7EEA58A78F6B}"/>
                  </a:ext>
                </a:extLst>
              </p:cNvPr>
              <p:cNvCxnSpPr>
                <a:cxnSpLocks/>
                <a:stCxn id="359" idx="3"/>
                <a:endCxn id="362" idx="1"/>
              </p:cNvCxnSpPr>
              <p:nvPr/>
            </p:nvCxnSpPr>
            <p:spPr>
              <a:xfrm flipV="1">
                <a:off x="3159107" y="1275942"/>
                <a:ext cx="963529" cy="154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893398A2-8AF0-4DAF-AA58-E76276F3296B}"/>
                  </a:ext>
                </a:extLst>
              </p:cNvPr>
              <p:cNvCxnSpPr>
                <a:cxnSpLocks/>
              </p:cNvCxnSpPr>
              <p:nvPr/>
            </p:nvCxnSpPr>
            <p:spPr>
              <a:xfrm>
                <a:off x="516957" y="4917335"/>
                <a:ext cx="10185719"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390" name="TextBox 389">
                <a:extLst>
                  <a:ext uri="{FF2B5EF4-FFF2-40B4-BE49-F238E27FC236}">
                    <a16:creationId xmlns:a16="http://schemas.microsoft.com/office/drawing/2014/main" id="{2F27D0D8-43F1-4AB7-9521-C2C53CBEAB93}"/>
                  </a:ext>
                </a:extLst>
              </p:cNvPr>
              <p:cNvSpPr txBox="1"/>
              <p:nvPr/>
            </p:nvSpPr>
            <p:spPr>
              <a:xfrm>
                <a:off x="516957" y="5211262"/>
                <a:ext cx="1886671" cy="464535"/>
              </a:xfrm>
              <a:prstGeom prst="rect">
                <a:avLst/>
              </a:prstGeom>
              <a:noFill/>
            </p:spPr>
            <p:txBody>
              <a:bodyPr wrap="square" rtlCol="0">
                <a:spAutoFit/>
              </a:bodyPr>
              <a:lstStyle/>
              <a:p>
                <a:pPr defTabSz="1097252">
                  <a:defRPr/>
                </a:pPr>
                <a:r>
                  <a:rPr lang="ko-KR" altLang="en-US" dirty="0">
                    <a:solidFill>
                      <a:srgbClr val="000000"/>
                    </a:solidFill>
                    <a:latin typeface="Calibri" panose="020F0502020204030204"/>
                    <a:ea typeface="ＭＳ Ｐゴシック" charset="0"/>
                  </a:rPr>
                  <a:t>코드 생성</a:t>
                </a:r>
                <a:endParaRPr lang="en-US" dirty="0">
                  <a:solidFill>
                    <a:srgbClr val="000000"/>
                  </a:solidFill>
                  <a:latin typeface="Calibri" panose="020F0502020204030204"/>
                  <a:ea typeface="ＭＳ Ｐゴシック" charset="0"/>
                </a:endParaRPr>
              </a:p>
            </p:txBody>
          </p:sp>
          <p:sp>
            <p:nvSpPr>
              <p:cNvPr id="391" name="TextBox 390">
                <a:extLst>
                  <a:ext uri="{FF2B5EF4-FFF2-40B4-BE49-F238E27FC236}">
                    <a16:creationId xmlns:a16="http://schemas.microsoft.com/office/drawing/2014/main" id="{DDA1B1EA-9ACB-4DD4-AD65-EA5F952E81AE}"/>
                  </a:ext>
                </a:extLst>
              </p:cNvPr>
              <p:cNvSpPr txBox="1"/>
              <p:nvPr/>
            </p:nvSpPr>
            <p:spPr>
              <a:xfrm>
                <a:off x="1816599" y="887158"/>
                <a:ext cx="321547" cy="464535"/>
              </a:xfrm>
              <a:prstGeom prst="rect">
                <a:avLst/>
              </a:prstGeom>
              <a:solidFill>
                <a:srgbClr val="7030A0"/>
              </a:solidFill>
            </p:spPr>
            <p:txBody>
              <a:bodyPr wrap="none" rtlCol="0">
                <a:spAutoFit/>
              </a:bodyPr>
              <a:lstStyle/>
              <a:p>
                <a:pPr defTabSz="1097252">
                  <a:defRPr/>
                </a:pPr>
                <a:r>
                  <a:rPr lang="en-US" dirty="0">
                    <a:solidFill>
                      <a:srgbClr val="FFFFFF"/>
                    </a:solidFill>
                    <a:latin typeface="Calibri" panose="020F0502020204030204"/>
                    <a:ea typeface="ＭＳ Ｐゴシック" charset="0"/>
                  </a:rPr>
                  <a:t>0</a:t>
                </a:r>
              </a:p>
            </p:txBody>
          </p:sp>
          <p:sp>
            <p:nvSpPr>
              <p:cNvPr id="392" name="Right Arrow 12">
                <a:extLst>
                  <a:ext uri="{FF2B5EF4-FFF2-40B4-BE49-F238E27FC236}">
                    <a16:creationId xmlns:a16="http://schemas.microsoft.com/office/drawing/2014/main" id="{3CAB686D-50A6-49C1-87D3-3B286122299C}"/>
                  </a:ext>
                </a:extLst>
              </p:cNvPr>
              <p:cNvSpPr/>
              <p:nvPr/>
            </p:nvSpPr>
            <p:spPr>
              <a:xfrm>
                <a:off x="4724034" y="5838169"/>
                <a:ext cx="956928" cy="29258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52">
                  <a:defRPr/>
                </a:pPr>
                <a:endParaRPr lang="en-US">
                  <a:solidFill>
                    <a:srgbClr val="FFFFFF"/>
                  </a:solidFill>
                  <a:latin typeface="Calibri" panose="020F0502020204030204"/>
                </a:endParaRPr>
              </a:p>
            </p:txBody>
          </p:sp>
          <p:sp>
            <p:nvSpPr>
              <p:cNvPr id="393" name="Right Arrow 12">
                <a:extLst>
                  <a:ext uri="{FF2B5EF4-FFF2-40B4-BE49-F238E27FC236}">
                    <a16:creationId xmlns:a16="http://schemas.microsoft.com/office/drawing/2014/main" id="{5DD6DC1B-0272-465E-A950-ABF39D6CB8E3}"/>
                  </a:ext>
                </a:extLst>
              </p:cNvPr>
              <p:cNvSpPr/>
              <p:nvPr/>
            </p:nvSpPr>
            <p:spPr>
              <a:xfrm>
                <a:off x="7459905" y="5848369"/>
                <a:ext cx="956928" cy="29258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52">
                  <a:defRPr/>
                </a:pPr>
                <a:endParaRPr lang="en-US">
                  <a:solidFill>
                    <a:srgbClr val="FFFFFF"/>
                  </a:solidFill>
                  <a:latin typeface="Calibri" panose="020F0502020204030204"/>
                </a:endParaRPr>
              </a:p>
            </p:txBody>
          </p:sp>
          <p:sp>
            <p:nvSpPr>
              <p:cNvPr id="394" name="TextBox 393">
                <a:extLst>
                  <a:ext uri="{FF2B5EF4-FFF2-40B4-BE49-F238E27FC236}">
                    <a16:creationId xmlns:a16="http://schemas.microsoft.com/office/drawing/2014/main" id="{209198EC-6373-4045-99A4-BFEAA7DD65C2}"/>
                  </a:ext>
                </a:extLst>
              </p:cNvPr>
              <p:cNvSpPr txBox="1"/>
              <p:nvPr/>
            </p:nvSpPr>
            <p:spPr>
              <a:xfrm>
                <a:off x="1846795" y="4986888"/>
                <a:ext cx="321547" cy="464535"/>
              </a:xfrm>
              <a:prstGeom prst="rect">
                <a:avLst/>
              </a:prstGeom>
              <a:solidFill>
                <a:srgbClr val="7030A0"/>
              </a:solidFill>
            </p:spPr>
            <p:txBody>
              <a:bodyPr wrap="none" rtlCol="0">
                <a:spAutoFit/>
              </a:bodyPr>
              <a:lstStyle/>
              <a:p>
                <a:pPr defTabSz="1097252">
                  <a:defRPr/>
                </a:pPr>
                <a:r>
                  <a:rPr lang="en-US" dirty="0">
                    <a:solidFill>
                      <a:srgbClr val="FFFFFF"/>
                    </a:solidFill>
                    <a:latin typeface="Calibri" panose="020F0502020204030204"/>
                    <a:ea typeface="ＭＳ Ｐゴシック" charset="0"/>
                  </a:rPr>
                  <a:t>4</a:t>
                </a:r>
              </a:p>
            </p:txBody>
          </p:sp>
          <p:sp>
            <p:nvSpPr>
              <p:cNvPr id="395" name="TextBox 394">
                <a:extLst>
                  <a:ext uri="{FF2B5EF4-FFF2-40B4-BE49-F238E27FC236}">
                    <a16:creationId xmlns:a16="http://schemas.microsoft.com/office/drawing/2014/main" id="{51EB632B-F145-4FED-AF5C-B0403C7C1664}"/>
                  </a:ext>
                </a:extLst>
              </p:cNvPr>
              <p:cNvSpPr txBox="1"/>
              <p:nvPr/>
            </p:nvSpPr>
            <p:spPr>
              <a:xfrm>
                <a:off x="4809857" y="5436882"/>
                <a:ext cx="682047" cy="464535"/>
              </a:xfrm>
              <a:prstGeom prst="rect">
                <a:avLst/>
              </a:prstGeom>
              <a:solidFill>
                <a:srgbClr val="7030A0"/>
              </a:solidFill>
            </p:spPr>
            <p:txBody>
              <a:bodyPr wrap="none" rtlCol="0">
                <a:spAutoFit/>
              </a:bodyPr>
              <a:lstStyle/>
              <a:p>
                <a:pPr defTabSz="1097252">
                  <a:defRPr/>
                </a:pPr>
                <a:r>
                  <a:rPr lang="en-US" dirty="0">
                    <a:solidFill>
                      <a:srgbClr val="FFFFFF"/>
                    </a:solidFill>
                    <a:latin typeface="Calibri" panose="020F0502020204030204"/>
                    <a:ea typeface="ＭＳ Ｐゴシック" charset="0"/>
                  </a:rPr>
                  <a:t>0 + 4</a:t>
                </a:r>
              </a:p>
            </p:txBody>
          </p:sp>
        </p:grpSp>
        <p:pic>
          <p:nvPicPr>
            <p:cNvPr id="396" name="Picture 395" descr="Diagram, schematic&#10;&#10;Description automatically generated">
              <a:extLst>
                <a:ext uri="{FF2B5EF4-FFF2-40B4-BE49-F238E27FC236}">
                  <a16:creationId xmlns:a16="http://schemas.microsoft.com/office/drawing/2014/main" id="{5C65B5DC-3751-4E6F-8DEC-AA8C25AC6069}"/>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742691" y="5815621"/>
              <a:ext cx="3115932" cy="1976051"/>
            </a:xfrm>
            <a:prstGeom prst="rect">
              <a:avLst/>
            </a:prstGeom>
          </p:spPr>
        </p:pic>
        <p:pic>
          <p:nvPicPr>
            <p:cNvPr id="397" name="Picture 396" descr="Graphical user interface, text, application&#10;&#10;Description automatically generated">
              <a:extLst>
                <a:ext uri="{FF2B5EF4-FFF2-40B4-BE49-F238E27FC236}">
                  <a16:creationId xmlns:a16="http://schemas.microsoft.com/office/drawing/2014/main" id="{47E002BB-E1F4-475D-83E5-637A5CB3287C}"/>
                </a:ext>
              </a:extLst>
            </p:cNvPr>
            <p:cNvPicPr/>
            <p:nvPr/>
          </p:nvPicPr>
          <p:blipFill rotWithShape="1">
            <a:blip r:embed="rId3" cstate="hqprint">
              <a:extLst>
                <a:ext uri="{28A0092B-C50C-407E-A947-70E740481C1C}">
                  <a14:useLocalDpi xmlns:a14="http://schemas.microsoft.com/office/drawing/2010/main"/>
                </a:ext>
              </a:extLst>
            </a:blip>
            <a:srcRect b="675"/>
            <a:stretch/>
          </p:blipFill>
          <p:spPr>
            <a:xfrm>
              <a:off x="6973997" y="5742171"/>
              <a:ext cx="1966614" cy="2021658"/>
            </a:xfrm>
            <a:prstGeom prst="rect">
              <a:avLst/>
            </a:prstGeom>
          </p:spPr>
        </p:pic>
        <p:pic>
          <p:nvPicPr>
            <p:cNvPr id="398" name="Picture 397">
              <a:extLst>
                <a:ext uri="{FF2B5EF4-FFF2-40B4-BE49-F238E27FC236}">
                  <a16:creationId xmlns:a16="http://schemas.microsoft.com/office/drawing/2014/main" id="{1CB6839F-A47B-42DE-9974-13A5EE6177C0}"/>
                </a:ext>
              </a:extLst>
            </p:cNvPr>
            <p:cNvPicPr>
              <a:picLocks noChangeAspect="1"/>
            </p:cNvPicPr>
            <p:nvPr/>
          </p:nvPicPr>
          <p:blipFill>
            <a:blip r:embed="rId4"/>
            <a:stretch>
              <a:fillRect/>
            </a:stretch>
          </p:blipFill>
          <p:spPr>
            <a:xfrm>
              <a:off x="10173529" y="5711754"/>
              <a:ext cx="2925874" cy="2135887"/>
            </a:xfrm>
            <a:prstGeom prst="rect">
              <a:avLst/>
            </a:prstGeom>
          </p:spPr>
        </p:pic>
        <p:cxnSp>
          <p:nvCxnSpPr>
            <p:cNvPr id="399" name="Elbow Connector 65">
              <a:extLst>
                <a:ext uri="{FF2B5EF4-FFF2-40B4-BE49-F238E27FC236}">
                  <a16:creationId xmlns:a16="http://schemas.microsoft.com/office/drawing/2014/main" id="{E2805D45-E2A0-4361-8E66-84AD5AC40BF9}"/>
                </a:ext>
              </a:extLst>
            </p:cNvPr>
            <p:cNvCxnSpPr>
              <a:cxnSpLocks/>
              <a:stCxn id="373" idx="2"/>
              <a:endCxn id="396" idx="0"/>
            </p:cNvCxnSpPr>
            <p:nvPr/>
          </p:nvCxnSpPr>
          <p:spPr>
            <a:xfrm rot="16200000" flipH="1">
              <a:off x="3819769" y="5334733"/>
              <a:ext cx="520222" cy="441553"/>
            </a:xfrm>
            <a:prstGeom prst="bentConnector3">
              <a:avLst>
                <a:gd name="adj1" fmla="val 3001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0" name="Elbow Connector 65">
              <a:extLst>
                <a:ext uri="{FF2B5EF4-FFF2-40B4-BE49-F238E27FC236}">
                  <a16:creationId xmlns:a16="http://schemas.microsoft.com/office/drawing/2014/main" id="{9F099EBA-BE25-4A58-AAED-BC3CF6C363FF}"/>
                </a:ext>
              </a:extLst>
            </p:cNvPr>
            <p:cNvCxnSpPr>
              <a:cxnSpLocks/>
              <a:stCxn id="372" idx="2"/>
              <a:endCxn id="396" idx="0"/>
            </p:cNvCxnSpPr>
            <p:nvPr/>
          </p:nvCxnSpPr>
          <p:spPr>
            <a:xfrm rot="5400000">
              <a:off x="7237332" y="2353033"/>
              <a:ext cx="525912" cy="6399262"/>
            </a:xfrm>
            <a:prstGeom prst="bentConnector3">
              <a:avLst>
                <a:gd name="adj1" fmla="val 30234"/>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8077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61F0294B-0624-48AE-8B1F-A4BDB85DD57A}"/>
              </a:ext>
            </a:extLst>
          </p:cNvPr>
          <p:cNvSpPr>
            <a:spLocks noGrp="1"/>
          </p:cNvSpPr>
          <p:nvPr>
            <p:ph type="title"/>
          </p:nvPr>
        </p:nvSpPr>
        <p:spPr/>
        <p:txBody>
          <a:bodyPr>
            <a:normAutofit/>
          </a:bodyPr>
          <a:lstStyle/>
          <a:p>
            <a:r>
              <a:rPr lang="en-US" altLang="ko-KR" dirty="0">
                <a:latin typeface="+mn-ea"/>
                <a:ea typeface="+mn-ea"/>
              </a:rPr>
              <a:t>NHLI </a:t>
            </a:r>
            <a:r>
              <a:rPr lang="ko-KR" altLang="en-US" dirty="0">
                <a:latin typeface="+mn-ea"/>
                <a:ea typeface="+mn-ea"/>
              </a:rPr>
              <a:t>분석 결과</a:t>
            </a:r>
            <a:r>
              <a:rPr lang="en-US" altLang="ko-KR" dirty="0">
                <a:latin typeface="+mn-ea"/>
                <a:ea typeface="+mn-ea"/>
              </a:rPr>
              <a:t> </a:t>
            </a:r>
            <a:r>
              <a:rPr kumimoji="0" lang="en-US" altLang="ko-KR" b="1" i="0" u="none" strike="noStrike" kern="1200" cap="none" spc="0" normalizeH="0" baseline="0" noProof="0" dirty="0">
                <a:ln>
                  <a:noFill/>
                </a:ln>
                <a:effectLst/>
                <a:uLnTx/>
                <a:uFillTx/>
                <a:latin typeface="맑은 고딕" panose="020B0503020000020004" pitchFamily="50" charset="-127"/>
                <a:ea typeface="맑은 고딕" panose="020B0503020000020004" pitchFamily="50" charset="-127"/>
                <a:cs typeface="+mj-cs"/>
              </a:rPr>
              <a:t>》 </a:t>
            </a:r>
            <a:r>
              <a:rPr kumimoji="0" lang="ko-KR" altLang="en-US" b="1" i="0" u="none" strike="noStrike" kern="1200" cap="none" spc="0" normalizeH="0" baseline="0" noProof="0" dirty="0">
                <a:ln>
                  <a:noFill/>
                </a:ln>
                <a:effectLst/>
                <a:uLnTx/>
                <a:uFillTx/>
                <a:latin typeface="맑은 고딕" panose="020B0503020000020004" pitchFamily="50" charset="-127"/>
                <a:ea typeface="맑은 고딕" panose="020B0503020000020004" pitchFamily="50" charset="-127"/>
                <a:cs typeface="+mj-cs"/>
              </a:rPr>
              <a:t>어플리케이션 분석</a:t>
            </a:r>
            <a:r>
              <a:rPr kumimoji="0" lang="en-US" altLang="ko-KR" b="1" i="0" u="none" strike="noStrike" kern="1200" cap="none" spc="0" normalizeH="0" baseline="0" noProof="0" dirty="0">
                <a:ln>
                  <a:noFill/>
                </a:ln>
                <a:effectLst/>
                <a:uLnTx/>
                <a:uFillTx/>
                <a:latin typeface="맑은 고딕" panose="020B0503020000020004" pitchFamily="50" charset="-127"/>
                <a:ea typeface="맑은 고딕" panose="020B0503020000020004" pitchFamily="50" charset="-127"/>
                <a:cs typeface="+mj-cs"/>
              </a:rPr>
              <a:t>》 </a:t>
            </a:r>
            <a:r>
              <a:rPr lang="en-US" altLang="ko-KR" dirty="0">
                <a:latin typeface="+mn-ea"/>
                <a:ea typeface="+mn-ea"/>
              </a:rPr>
              <a:t>Containerization Benefit</a:t>
            </a:r>
            <a:endParaRPr lang="ko-KR" altLang="en-US" dirty="0">
              <a:latin typeface="+mn-ea"/>
              <a:ea typeface="+mn-ea"/>
            </a:endParaRPr>
          </a:p>
        </p:txBody>
      </p:sp>
      <p:sp>
        <p:nvSpPr>
          <p:cNvPr id="3" name="Text Placeholder 2">
            <a:extLst>
              <a:ext uri="{FF2B5EF4-FFF2-40B4-BE49-F238E27FC236}">
                <a16:creationId xmlns:a16="http://schemas.microsoft.com/office/drawing/2014/main" id="{9A299767-2C84-4CF4-8B58-8279E829B3C9}"/>
              </a:ext>
            </a:extLst>
          </p:cNvPr>
          <p:cNvSpPr>
            <a:spLocks noGrp="1"/>
          </p:cNvSpPr>
          <p:nvPr>
            <p:ph type="body" sz="quarter" idx="10"/>
          </p:nvPr>
        </p:nvSpPr>
        <p:spPr>
          <a:xfrm>
            <a:off x="363000" y="5721111"/>
            <a:ext cx="11466000" cy="825706"/>
          </a:xfrm>
        </p:spPr>
        <p:txBody>
          <a:bodyPr>
            <a:normAutofit fontScale="92500"/>
          </a:bodyPr>
          <a:lstStyle/>
          <a:p>
            <a:r>
              <a:rPr lang="en-US" altLang="ko-KR" sz="800" baseline="30000" dirty="0">
                <a:latin typeface="Arial" panose="020B0604020202020204" pitchFamily="34" charset="0"/>
                <a:cs typeface="Arial" panose="020B0604020202020204" pitchFamily="34" charset="0"/>
              </a:rPr>
              <a:t>1 </a:t>
            </a:r>
            <a:r>
              <a:rPr lang="en-US" altLang="ko-KR" sz="800" dirty="0">
                <a:latin typeface="Arial" panose="020B0604020202020204" pitchFamily="34" charset="0"/>
                <a:cs typeface="Arial" panose="020B0604020202020204" pitchFamily="34" charset="0"/>
              </a:rPr>
              <a:t>Internal IBM tests were performed to replicate conditions in observed customer environments for transaction workloads running in virtual machines versus IBM Cloud Pak for Applications containers on x86 servers. Workloads were run to simulate a variance in CPU demand with a peak-to-average ratio of 7 to 1 on 16-core Cascade Lake x86 servers configured with 128 GB memory as well as a separate server for Control Plane functionality. Software included RHEL, x86 hypervisor, OpenShift containers, and an OLTP application driven by JMeter. The OCP environment required 15,536 MHz to deliver a total of 2,676 TPS collectively over 33 containers with a per-container average of 81 TPS and a response time of 3 milliseconds and a CPU consumption of 5.81 MHz per TPS. Using identical workloads 8 VMs required 3,911 MHz to deliver a total of 627 TPS with a per VM average of 78 TPS and a response time of 6.4 milliseconds and CPU consumption of 6.24 MHz per TPS. </a:t>
            </a:r>
          </a:p>
          <a:p>
            <a:r>
              <a:rPr lang="en-US" altLang="ko-KR" sz="800" baseline="30000" dirty="0">
                <a:latin typeface="Arial" panose="020B0604020202020204" pitchFamily="34" charset="0"/>
                <a:cs typeface="Arial" panose="020B0604020202020204" pitchFamily="34" charset="0"/>
              </a:rPr>
              <a:t>2 </a:t>
            </a:r>
            <a:r>
              <a:rPr lang="en-US" altLang="ko-KR" sz="800" dirty="0">
                <a:latin typeface="Arial" panose="020B0604020202020204" pitchFamily="34" charset="0"/>
                <a:cs typeface="Arial" panose="020B0604020202020204" pitchFamily="34" charset="0"/>
              </a:rPr>
              <a:t>Annual server maintenance, administration and facilities costs include hardware maintenance, server labor, networking, floor space and energy costs for x86 servers over three years running transaction workloads in virtual machines versus IBM Cloud Pak for Applications containers. Both virtual machine and container environments were run to simulate a variance in CPU demand with a peak-to-average ratio of 7 to 1 driving a total of 2,676 TPS over 33 containers and eight virtual machines. The IBM Cloud Pak for Application environment was comprised of one 16-core Cascade Lake x86 server running 33 containers. The virtual machine environment was comprised of four 16 -core Cascade Lake x86 servers. The results were obtained under laboratory conditions, not in an actual customer environment. IBM’s internal workload studies are not benchmark applications. Infrastructure costs are based on client data from IT Economics assessments. x86 hardware pricing is based on IBM analysis of U.S. prices as of June 2020 from IDC. For more information contact </a:t>
            </a:r>
            <a:r>
              <a:rPr lang="en-US" altLang="ko-KR" sz="800" dirty="0">
                <a:latin typeface="Arial" panose="020B0604020202020204" pitchFamily="34" charset="0"/>
                <a:cs typeface="Arial" panose="020B0604020202020204" pitchFamily="34" charset="0"/>
                <a:hlinkClick r:id="rId2"/>
              </a:rPr>
              <a:t>IT.Economics@us.ibm.com</a:t>
            </a:r>
            <a:r>
              <a:rPr lang="en-US" altLang="ko-KR" sz="800" dirty="0">
                <a:latin typeface="Arial" panose="020B0604020202020204" pitchFamily="34" charset="0"/>
                <a:cs typeface="Arial" panose="020B0604020202020204" pitchFamily="34" charset="0"/>
              </a:rPr>
              <a:t>.</a:t>
            </a:r>
          </a:p>
          <a:p>
            <a:endParaRPr lang="ko-KR" altLang="en-US" dirty="0"/>
          </a:p>
        </p:txBody>
      </p:sp>
      <p:pic>
        <p:nvPicPr>
          <p:cNvPr id="6" name="Picture 5">
            <a:extLst>
              <a:ext uri="{FF2B5EF4-FFF2-40B4-BE49-F238E27FC236}">
                <a16:creationId xmlns:a16="http://schemas.microsoft.com/office/drawing/2014/main" id="{C357F3D0-267F-4C1A-81C6-2B1CD8F7817F}"/>
              </a:ext>
            </a:extLst>
          </p:cNvPr>
          <p:cNvPicPr>
            <a:picLocks noChangeAspect="1"/>
          </p:cNvPicPr>
          <p:nvPr/>
        </p:nvPicPr>
        <p:blipFill>
          <a:blip r:embed="rId3"/>
          <a:stretch>
            <a:fillRect/>
          </a:stretch>
        </p:blipFill>
        <p:spPr>
          <a:xfrm>
            <a:off x="776831" y="1007206"/>
            <a:ext cx="10638338" cy="4595094"/>
          </a:xfrm>
          <a:prstGeom prst="rect">
            <a:avLst/>
          </a:prstGeom>
        </p:spPr>
      </p:pic>
    </p:spTree>
    <p:extLst>
      <p:ext uri="{BB962C8B-B14F-4D97-AF65-F5344CB8AC3E}">
        <p14:creationId xmlns:p14="http://schemas.microsoft.com/office/powerpoint/2010/main" val="3640314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74581DD9-2686-491B-B7F3-CF7C0D136269}"/>
              </a:ext>
            </a:extLst>
          </p:cNvPr>
          <p:cNvSpPr>
            <a:spLocks noGrp="1"/>
          </p:cNvSpPr>
          <p:nvPr>
            <p:ph type="body" sz="quarter" idx="10"/>
          </p:nvPr>
        </p:nvSpPr>
        <p:spPr>
          <a:xfrm>
            <a:off x="347787" y="907747"/>
            <a:ext cx="11466000" cy="538417"/>
          </a:xfrm>
          <a:noFill/>
        </p:spPr>
        <p:txBody>
          <a:bodyPr vert="horz" wrap="square" lIns="0" tIns="0" rIns="0" bIns="0" numCol="1" rtlCol="0">
            <a:spAutoFit/>
          </a:bodyPr>
          <a:lstStyle/>
          <a:p>
            <a:pPr latinLnBrk="1">
              <a:lnSpc>
                <a:spcPts val="2200"/>
              </a:lnSpc>
              <a:buFont typeface="Arial" panose="020B0604020202020204" pitchFamily="34" charset="0"/>
            </a:pP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IBM </a:t>
            </a:r>
            <a:r>
              <a:rPr lang="en-US" altLang="ko-KR" sz="1600" b="1" kern="2000" spc="0" dirty="0" err="1">
                <a:ln>
                  <a:solidFill>
                    <a:schemeClr val="tx1">
                      <a:lumMod val="75000"/>
                      <a:lumOff val="25000"/>
                      <a:alpha val="0"/>
                    </a:schemeClr>
                  </a:solidFill>
                </a:ln>
                <a:solidFill>
                  <a:schemeClr val="tx1">
                    <a:lumMod val="75000"/>
                    <a:lumOff val="25000"/>
                  </a:schemeClr>
                </a:solidFill>
                <a:latin typeface="+mn-ea"/>
                <a:ea typeface="+mn-ea"/>
                <a:cs typeface="+mn-cs"/>
              </a:rPr>
              <a:t>M2M</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 Tool</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의 </a:t>
            </a:r>
            <a:r>
              <a:rPr lang="en-US" altLang="ko-KR" sz="1600" b="1" dirty="0">
                <a:solidFill>
                  <a:schemeClr val="tx1"/>
                </a:solidFill>
                <a:latin typeface="+mn-ea"/>
              </a:rPr>
              <a:t>Function</a:t>
            </a:r>
            <a:r>
              <a:rPr lang="ko-KR" altLang="en-US" sz="1600" b="1" dirty="0">
                <a:solidFill>
                  <a:schemeClr val="tx1"/>
                </a:solidFill>
                <a:latin typeface="+mn-ea"/>
              </a:rPr>
              <a:t> 間 응집도</a:t>
            </a:r>
            <a:r>
              <a:rPr lang="en-US" altLang="ko-KR" sz="1600" b="1" dirty="0">
                <a:solidFill>
                  <a:schemeClr val="tx1"/>
                </a:solidFill>
                <a:latin typeface="+mn-ea"/>
              </a:rPr>
              <a:t> </a:t>
            </a:r>
            <a:r>
              <a:rPr lang="ko-KR" altLang="en-US" sz="1600" b="1" dirty="0">
                <a:solidFill>
                  <a:schemeClr val="tx1"/>
                </a:solidFill>
                <a:latin typeface="+mn-ea"/>
              </a:rPr>
              <a:t>및 호출관계</a:t>
            </a:r>
            <a:r>
              <a:rPr lang="en-US" altLang="ko-KR" sz="1600" b="1" dirty="0">
                <a:solidFill>
                  <a:schemeClr val="tx1"/>
                </a:solidFill>
                <a:latin typeface="+mn-ea"/>
              </a:rPr>
              <a:t>, </a:t>
            </a:r>
            <a:r>
              <a:rPr lang="ko-KR" altLang="en-US" sz="1600" b="1" dirty="0">
                <a:solidFill>
                  <a:schemeClr val="tx1"/>
                </a:solidFill>
                <a:latin typeface="+mn-ea"/>
              </a:rPr>
              <a:t>데이터 종속성에 따른 분석</a:t>
            </a:r>
            <a:r>
              <a:rPr lang="ko-KR" altLang="en-US" sz="1600" b="1" dirty="0">
                <a:latin typeface="+mn-ea"/>
              </a:rPr>
              <a:t>으로</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 최초 </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8</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개의 서비스 후보가 산출되었으나 </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Agility</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와 확장성 측면의 </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Business Benefit</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과 </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Risk </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분석을 감안하여</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 4</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개의 서비스 후보로 식별 가능 </a:t>
            </a:r>
            <a:endPar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endParaRPr>
          </a:p>
        </p:txBody>
      </p:sp>
      <p:sp>
        <p:nvSpPr>
          <p:cNvPr id="4" name="제목 3">
            <a:extLst>
              <a:ext uri="{FF2B5EF4-FFF2-40B4-BE49-F238E27FC236}">
                <a16:creationId xmlns:a16="http://schemas.microsoft.com/office/drawing/2014/main" id="{61F0294B-0624-48AE-8B1F-A4BDB85DD57A}"/>
              </a:ext>
            </a:extLst>
          </p:cNvPr>
          <p:cNvSpPr>
            <a:spLocks noGrp="1"/>
          </p:cNvSpPr>
          <p:nvPr>
            <p:ph type="title"/>
          </p:nvPr>
        </p:nvSpPr>
        <p:spPr/>
        <p:txBody>
          <a:bodyPr>
            <a:normAutofit/>
          </a:bodyPr>
          <a:lstStyle/>
          <a:p>
            <a:r>
              <a:rPr lang="en-US" altLang="ko-KR" dirty="0">
                <a:latin typeface="+mn-ea"/>
                <a:ea typeface="+mn-ea"/>
              </a:rPr>
              <a:t>NHLI </a:t>
            </a:r>
            <a:r>
              <a:rPr lang="ko-KR" altLang="en-US" dirty="0">
                <a:latin typeface="+mn-ea"/>
                <a:ea typeface="+mn-ea"/>
              </a:rPr>
              <a:t>분석 결과</a:t>
            </a:r>
            <a:r>
              <a:rPr lang="en-US" altLang="ko-KR" dirty="0">
                <a:latin typeface="+mn-ea"/>
                <a:ea typeface="+mn-ea"/>
              </a:rPr>
              <a:t> </a:t>
            </a:r>
            <a:r>
              <a:rPr kumimoji="0" lang="en-US" altLang="ko-KR" b="1" i="0" u="none" strike="noStrike" kern="1200" cap="none" spc="0" normalizeH="0" baseline="0" noProof="0" dirty="0">
                <a:ln>
                  <a:noFill/>
                </a:ln>
                <a:effectLst/>
                <a:uLnTx/>
                <a:uFillTx/>
                <a:latin typeface="맑은 고딕" panose="020B0503020000020004" pitchFamily="50" charset="-127"/>
                <a:ea typeface="맑은 고딕" panose="020B0503020000020004" pitchFamily="50" charset="-127"/>
                <a:cs typeface="+mj-cs"/>
              </a:rPr>
              <a:t>》 </a:t>
            </a:r>
            <a:r>
              <a:rPr kumimoji="0" lang="ko-KR" altLang="en-US" b="1" i="0" u="none" strike="noStrike" kern="1200" cap="none" spc="0" normalizeH="0" baseline="0" noProof="0" dirty="0">
                <a:ln>
                  <a:noFill/>
                </a:ln>
                <a:effectLst/>
                <a:uLnTx/>
                <a:uFillTx/>
                <a:latin typeface="맑은 고딕" panose="020B0503020000020004" pitchFamily="50" charset="-127"/>
                <a:ea typeface="맑은 고딕" panose="020B0503020000020004" pitchFamily="50" charset="-127"/>
                <a:cs typeface="+mj-cs"/>
              </a:rPr>
              <a:t>어플리케이션 분석</a:t>
            </a:r>
            <a:r>
              <a:rPr kumimoji="0" lang="en-US" altLang="ko-KR" b="1" i="0" u="none" strike="noStrike" kern="1200" cap="none" spc="0" normalizeH="0" baseline="0" noProof="0" dirty="0">
                <a:ln>
                  <a:noFill/>
                </a:ln>
                <a:effectLst/>
                <a:uLnTx/>
                <a:uFillTx/>
                <a:latin typeface="맑은 고딕" panose="020B0503020000020004" pitchFamily="50" charset="-127"/>
                <a:ea typeface="맑은 고딕" panose="020B0503020000020004" pitchFamily="50" charset="-127"/>
                <a:cs typeface="+mj-cs"/>
              </a:rPr>
              <a:t>》 M2M(Mono2Micro)</a:t>
            </a:r>
            <a:endParaRPr lang="ko-KR" altLang="en-US" dirty="0">
              <a:latin typeface="+mn-ea"/>
              <a:ea typeface="+mn-ea"/>
            </a:endParaRPr>
          </a:p>
        </p:txBody>
      </p:sp>
      <p:sp>
        <p:nvSpPr>
          <p:cNvPr id="21" name="한쪽 모서리가 둥근 사각형 47">
            <a:extLst>
              <a:ext uri="{FF2B5EF4-FFF2-40B4-BE49-F238E27FC236}">
                <a16:creationId xmlns:a16="http://schemas.microsoft.com/office/drawing/2014/main" id="{9B0BD26B-2AB2-4DD2-9900-EF3BDAD0CA2D}"/>
              </a:ext>
            </a:extLst>
          </p:cNvPr>
          <p:cNvSpPr/>
          <p:nvPr/>
        </p:nvSpPr>
        <p:spPr>
          <a:xfrm flipH="1">
            <a:off x="340432" y="2198575"/>
            <a:ext cx="4800679" cy="4155943"/>
          </a:xfrm>
          <a:prstGeom prst="round1Rect">
            <a:avLst>
              <a:gd name="adj" fmla="val 3592"/>
            </a:avLst>
          </a:prstGeom>
          <a:gradFill>
            <a:gsLst>
              <a:gs pos="0">
                <a:srgbClr val="E9ECF2"/>
              </a:gs>
              <a:gs pos="100000">
                <a:srgbClr val="E9ECF2">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22" name="자유형: 도형 198">
            <a:extLst>
              <a:ext uri="{FF2B5EF4-FFF2-40B4-BE49-F238E27FC236}">
                <a16:creationId xmlns:a16="http://schemas.microsoft.com/office/drawing/2014/main" id="{4F76E328-3B7A-49C0-A908-DB44601DFA69}"/>
              </a:ext>
            </a:extLst>
          </p:cNvPr>
          <p:cNvSpPr/>
          <p:nvPr/>
        </p:nvSpPr>
        <p:spPr>
          <a:xfrm rot="10800000" flipH="1" flipV="1">
            <a:off x="448488" y="1868335"/>
            <a:ext cx="2913837" cy="343339"/>
          </a:xfrm>
          <a:custGeom>
            <a:avLst/>
            <a:gdLst>
              <a:gd name="connsiteX0" fmla="*/ 0 w 2868627"/>
              <a:gd name="connsiteY0" fmla="*/ 342900 h 342900"/>
              <a:gd name="connsiteX1" fmla="*/ 342900 w 2868627"/>
              <a:gd name="connsiteY1" fmla="*/ 342900 h 342900"/>
              <a:gd name="connsiteX2" fmla="*/ 566928 w 2868627"/>
              <a:gd name="connsiteY2" fmla="*/ 342900 h 342900"/>
              <a:gd name="connsiteX3" fmla="*/ 909828 w 2868627"/>
              <a:gd name="connsiteY3" fmla="*/ 342900 h 342900"/>
              <a:gd name="connsiteX4" fmla="*/ 1958799 w 2868627"/>
              <a:gd name="connsiteY4" fmla="*/ 342900 h 342900"/>
              <a:gd name="connsiteX5" fmla="*/ 2301699 w 2868627"/>
              <a:gd name="connsiteY5" fmla="*/ 342900 h 342900"/>
              <a:gd name="connsiteX6" fmla="*/ 2525727 w 2868627"/>
              <a:gd name="connsiteY6" fmla="*/ 342900 h 342900"/>
              <a:gd name="connsiteX7" fmla="*/ 2868627 w 2868627"/>
              <a:gd name="connsiteY7" fmla="*/ 342900 h 342900"/>
              <a:gd name="connsiteX8" fmla="*/ 2868627 w 2868627"/>
              <a:gd name="connsiteY8" fmla="*/ 327480 h 342900"/>
              <a:gd name="connsiteX9" fmla="*/ 2835639 w 2868627"/>
              <a:gd name="connsiteY9" fmla="*/ 330805 h 342900"/>
              <a:gd name="connsiteX10" fmla="*/ 2532439 w 2868627"/>
              <a:gd name="connsiteY10" fmla="*/ 58562 h 342900"/>
              <a:gd name="connsiteX11" fmla="*/ 2368055 w 2868627"/>
              <a:gd name="connsiteY11" fmla="*/ 4762 h 342900"/>
              <a:gd name="connsiteX12" fmla="*/ 1018736 w 2868627"/>
              <a:gd name="connsiteY12" fmla="*/ 0 h 342900"/>
              <a:gd name="connsiteX13" fmla="*/ 1012845 w 2868627"/>
              <a:gd name="connsiteY13" fmla="*/ 1189 h 342900"/>
              <a:gd name="connsiteX14" fmla="*/ 675836 w 2868627"/>
              <a:gd name="connsiteY14" fmla="*/ 0 h 342900"/>
              <a:gd name="connsiteX15" fmla="*/ 671987 w 2868627"/>
              <a:gd name="connsiteY15" fmla="*/ 777 h 342900"/>
              <a:gd name="connsiteX16" fmla="*/ 451808 w 2868627"/>
              <a:gd name="connsiteY16" fmla="*/ 0 h 342900"/>
              <a:gd name="connsiteX17" fmla="*/ 445917 w 2868627"/>
              <a:gd name="connsiteY17" fmla="*/ 1189 h 342900"/>
              <a:gd name="connsiteX18" fmla="*/ 108908 w 2868627"/>
              <a:gd name="connsiteY18" fmla="*/ 0 h 342900"/>
              <a:gd name="connsiteX19" fmla="*/ 0 w 2868627"/>
              <a:gd name="connsiteY19" fmla="*/ 10890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68627" h="342900">
                <a:moveTo>
                  <a:pt x="0" y="342900"/>
                </a:moveTo>
                <a:lnTo>
                  <a:pt x="342900" y="342900"/>
                </a:lnTo>
                <a:lnTo>
                  <a:pt x="566928" y="342900"/>
                </a:lnTo>
                <a:lnTo>
                  <a:pt x="909828" y="342900"/>
                </a:lnTo>
                <a:lnTo>
                  <a:pt x="1958799" y="342900"/>
                </a:lnTo>
                <a:lnTo>
                  <a:pt x="2301699" y="342900"/>
                </a:lnTo>
                <a:lnTo>
                  <a:pt x="2525727" y="342900"/>
                </a:lnTo>
                <a:lnTo>
                  <a:pt x="2868627" y="342900"/>
                </a:lnTo>
                <a:lnTo>
                  <a:pt x="2868627" y="327480"/>
                </a:lnTo>
                <a:lnTo>
                  <a:pt x="2835639" y="330805"/>
                </a:lnTo>
                <a:cubicBezTo>
                  <a:pt x="2665556" y="330805"/>
                  <a:pt x="2615133" y="122427"/>
                  <a:pt x="2532439" y="58562"/>
                </a:cubicBezTo>
                <a:cubicBezTo>
                  <a:pt x="2457247" y="491"/>
                  <a:pt x="2366036" y="12232"/>
                  <a:pt x="2368055" y="4762"/>
                </a:cubicBezTo>
                <a:lnTo>
                  <a:pt x="1018736" y="0"/>
                </a:lnTo>
                <a:lnTo>
                  <a:pt x="1012845" y="1189"/>
                </a:lnTo>
                <a:lnTo>
                  <a:pt x="675836" y="0"/>
                </a:lnTo>
                <a:lnTo>
                  <a:pt x="671987" y="777"/>
                </a:lnTo>
                <a:lnTo>
                  <a:pt x="451808" y="0"/>
                </a:lnTo>
                <a:lnTo>
                  <a:pt x="445917" y="1189"/>
                </a:lnTo>
                <a:lnTo>
                  <a:pt x="108908" y="0"/>
                </a:lnTo>
                <a:cubicBezTo>
                  <a:pt x="48760" y="0"/>
                  <a:pt x="0" y="48760"/>
                  <a:pt x="0" y="108908"/>
                </a:cubicBezTo>
                <a:close/>
              </a:path>
            </a:pathLst>
          </a:custGeom>
          <a:solidFill>
            <a:srgbClr val="A9B3C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1" i="0" u="none" strike="noStrike" kern="1200" cap="none" spc="0" normalizeH="0" baseline="-25000" noProof="0" dirty="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23" name="원호 157">
            <a:extLst>
              <a:ext uri="{FF2B5EF4-FFF2-40B4-BE49-F238E27FC236}">
                <a16:creationId xmlns:a16="http://schemas.microsoft.com/office/drawing/2014/main" id="{CEBB4537-14E4-4C7C-B17B-AB8E974B1B91}"/>
              </a:ext>
            </a:extLst>
          </p:cNvPr>
          <p:cNvSpPr/>
          <p:nvPr/>
        </p:nvSpPr>
        <p:spPr>
          <a:xfrm flipH="1">
            <a:off x="327000" y="2197550"/>
            <a:ext cx="310165" cy="294760"/>
          </a:xfrm>
          <a:prstGeom prst="arc">
            <a:avLst/>
          </a:prstGeom>
          <a:ln w="19050">
            <a:solidFill>
              <a:srgbClr val="A9B3C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endParaRPr>
          </a:p>
        </p:txBody>
      </p:sp>
      <p:cxnSp>
        <p:nvCxnSpPr>
          <p:cNvPr id="24" name="직선 연결선 163">
            <a:extLst>
              <a:ext uri="{FF2B5EF4-FFF2-40B4-BE49-F238E27FC236}">
                <a16:creationId xmlns:a16="http://schemas.microsoft.com/office/drawing/2014/main" id="{26BC4A5E-A8C6-4FD5-BB2A-9D328BC9D5D6}"/>
              </a:ext>
            </a:extLst>
          </p:cNvPr>
          <p:cNvCxnSpPr>
            <a:cxnSpLocks/>
          </p:cNvCxnSpPr>
          <p:nvPr/>
        </p:nvCxnSpPr>
        <p:spPr>
          <a:xfrm>
            <a:off x="500433" y="2202050"/>
            <a:ext cx="4640678" cy="0"/>
          </a:xfrm>
          <a:prstGeom prst="line">
            <a:avLst/>
          </a:prstGeom>
          <a:ln w="19050">
            <a:solidFill>
              <a:srgbClr val="A9B3C3"/>
            </a:solidFill>
          </a:ln>
        </p:spPr>
        <p:style>
          <a:lnRef idx="1">
            <a:schemeClr val="accent1"/>
          </a:lnRef>
          <a:fillRef idx="0">
            <a:schemeClr val="accent1"/>
          </a:fillRef>
          <a:effectRef idx="0">
            <a:schemeClr val="accent1"/>
          </a:effectRef>
          <a:fontRef idx="minor">
            <a:schemeClr val="tx1"/>
          </a:fontRef>
        </p:style>
      </p:cxnSp>
      <p:cxnSp>
        <p:nvCxnSpPr>
          <p:cNvPr id="25" name="직선 연결선 164">
            <a:extLst>
              <a:ext uri="{FF2B5EF4-FFF2-40B4-BE49-F238E27FC236}">
                <a16:creationId xmlns:a16="http://schemas.microsoft.com/office/drawing/2014/main" id="{9B739DD0-C3BE-4004-805B-D6AC562C5098}"/>
              </a:ext>
            </a:extLst>
          </p:cNvPr>
          <p:cNvCxnSpPr>
            <a:cxnSpLocks/>
            <a:stCxn id="23" idx="2"/>
          </p:cNvCxnSpPr>
          <p:nvPr/>
        </p:nvCxnSpPr>
        <p:spPr>
          <a:xfrm>
            <a:off x="327000" y="2344930"/>
            <a:ext cx="0" cy="4009588"/>
          </a:xfrm>
          <a:prstGeom prst="line">
            <a:avLst/>
          </a:prstGeom>
          <a:ln w="19050">
            <a:solidFill>
              <a:srgbClr val="A9B3C3"/>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5B76931-3A3F-4E20-9B9D-9E8E912D10F7}"/>
              </a:ext>
            </a:extLst>
          </p:cNvPr>
          <p:cNvSpPr txBox="1"/>
          <p:nvPr/>
        </p:nvSpPr>
        <p:spPr>
          <a:xfrm flipH="1">
            <a:off x="595541" y="1947672"/>
            <a:ext cx="997068" cy="184666"/>
          </a:xfrm>
          <a:prstGeom prst="rect">
            <a:avLst/>
          </a:prstGeom>
          <a:noFill/>
          <a:ln w="9525">
            <a:noFill/>
            <a:miter lim="800000"/>
            <a:headEnd/>
            <a:tailEnd/>
          </a:ln>
        </p:spPr>
        <p:txBody>
          <a:bodyPr wrap="none" lIns="0" tIns="0" rIns="0" bIns="0" anchor="ctr">
            <a:spAutoFit/>
            <a:scene3d>
              <a:camera prst="orthographicFront"/>
              <a:lightRig rig="threePt" dir="t"/>
            </a:scene3d>
            <a:sp3d>
              <a:bevelT w="0"/>
              <a:bevelB w="0" h="0"/>
            </a:sp3d>
          </a:bodyPr>
          <a:lstStyle>
            <a:defPPr>
              <a:defRPr lang="ko-KR"/>
            </a:defPPr>
            <a:lvl1pPr fontAlgn="base" latinLnBrk="0">
              <a:lnSpc>
                <a:spcPct val="100000"/>
              </a:lnSpc>
              <a:spcAft>
                <a:spcPct val="0"/>
              </a:spcAft>
              <a:defRPr kumimoji="1" sz="1400" spc="0">
                <a:solidFill>
                  <a:schemeClr val="tx1">
                    <a:lumMod val="85000"/>
                    <a:lumOff val="15000"/>
                  </a:schemeClr>
                </a:solidFill>
                <a:latin typeface="KoPub돋움체 Bold" pitchFamily="18" charset="-127"/>
                <a:ea typeface="KoPub돋움체 Bold" pitchFamily="18" charset="-127"/>
              </a:defRPr>
            </a:lvl1pPr>
          </a:lstStyle>
          <a:p>
            <a:pPr lvl="0">
              <a:defRPr/>
            </a:pPr>
            <a:r>
              <a:rPr lang="en-US" altLang="ko-KR" sz="1200" b="1" spc="-100" dirty="0" err="1">
                <a:latin typeface="맑은 고딕" panose="020B0503020000020004" pitchFamily="50" charset="-127"/>
                <a:ea typeface="맑은 고딕" panose="020B0503020000020004" pitchFamily="50" charset="-127"/>
              </a:rPr>
              <a:t>M2M</a:t>
            </a:r>
            <a:r>
              <a:rPr lang="en-US" altLang="ko-KR" sz="1200" b="1" spc="-100" dirty="0">
                <a:latin typeface="맑은 고딕" panose="020B0503020000020004" pitchFamily="50" charset="-127"/>
                <a:ea typeface="맑은 고딕" panose="020B0503020000020004" pitchFamily="50" charset="-127"/>
              </a:rPr>
              <a:t> </a:t>
            </a:r>
            <a:r>
              <a:rPr lang="ko-KR" altLang="en-US" sz="1200" b="1" spc="-100" dirty="0">
                <a:latin typeface="맑은 고딕" panose="020B0503020000020004" pitchFamily="50" charset="-127"/>
                <a:ea typeface="맑은 고딕" panose="020B0503020000020004" pitchFamily="50" charset="-127"/>
              </a:rPr>
              <a:t>진단 결과</a:t>
            </a:r>
          </a:p>
        </p:txBody>
      </p:sp>
      <p:pic>
        <p:nvPicPr>
          <p:cNvPr id="107" name="그림 173">
            <a:extLst>
              <a:ext uri="{FF2B5EF4-FFF2-40B4-BE49-F238E27FC236}">
                <a16:creationId xmlns:a16="http://schemas.microsoft.com/office/drawing/2014/main" id="{EFA0FBDF-D7BC-42A0-B8F3-DEF086A656CD}"/>
              </a:ext>
            </a:extLst>
          </p:cNvPr>
          <p:cNvPicPr>
            <a:picLocks noChangeAspect="1"/>
          </p:cNvPicPr>
          <p:nvPr/>
        </p:nvPicPr>
        <p:blipFill>
          <a:blip r:embed="rId2" cstate="print">
            <a:biLevel thresh="75000"/>
            <a:extLst>
              <a:ext uri="{28A0092B-C50C-407E-A947-70E740481C1C}">
                <a14:useLocalDpi xmlns:a14="http://schemas.microsoft.com/office/drawing/2010/main" val="0"/>
              </a:ext>
            </a:extLst>
          </a:blip>
          <a:srcRect/>
          <a:stretch>
            <a:fillRect/>
          </a:stretch>
        </p:blipFill>
        <p:spPr bwMode="auto">
          <a:xfrm flipH="1">
            <a:off x="4996831" y="1605030"/>
            <a:ext cx="212899" cy="467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직사각형 65">
            <a:extLst>
              <a:ext uri="{FF2B5EF4-FFF2-40B4-BE49-F238E27FC236}">
                <a16:creationId xmlns:a16="http://schemas.microsoft.com/office/drawing/2014/main" id="{64B12C3E-BFEA-42CF-8711-C51B77E0F3A7}"/>
              </a:ext>
            </a:extLst>
          </p:cNvPr>
          <p:cNvSpPr/>
          <p:nvPr/>
        </p:nvSpPr>
        <p:spPr bwMode="auto">
          <a:xfrm>
            <a:off x="5203063" y="1589521"/>
            <a:ext cx="6604057" cy="4747380"/>
          </a:xfrm>
          <a:prstGeom prst="rect">
            <a:avLst/>
          </a:prstGeom>
          <a:solidFill>
            <a:schemeClr val="bg1"/>
          </a:solidFill>
          <a:ln w="28575">
            <a:solidFill>
              <a:srgbClr val="026AB7"/>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bevelT h="6350"/>
            </a:sp3d>
          </a:bodyPr>
          <a:lstStyle/>
          <a:p>
            <a:pPr marL="0" marR="0" lvl="0" indent="0" algn="ctr" defTabSz="874713" rtl="0" eaLnBrk="1" fontAlgn="base" latinLnBrk="0" hangingPunct="1">
              <a:lnSpc>
                <a:spcPct val="100000"/>
              </a:lnSpc>
              <a:spcBef>
                <a:spcPct val="0"/>
              </a:spcBef>
              <a:spcAft>
                <a:spcPct val="0"/>
              </a:spcAft>
              <a:buClrTx/>
              <a:buSzTx/>
              <a:buFontTx/>
              <a:buNone/>
              <a:tabLst/>
              <a:defRPr/>
            </a:pPr>
            <a:endParaRPr kumimoji="1" lang="ko-KR" altLang="en-US" sz="900" b="0" i="0" u="none" strike="noStrike" kern="0" cap="none" spc="0" normalizeH="0" baseline="0" noProof="0" dirty="0">
              <a:ln>
                <a:noFill/>
              </a:ln>
              <a:gradFill>
                <a:gsLst>
                  <a:gs pos="0">
                    <a:sysClr val="window" lastClr="FFFFFF"/>
                  </a:gs>
                  <a:gs pos="99000">
                    <a:sysClr val="window" lastClr="FFFFFF"/>
                  </a:gs>
                </a:gsLst>
                <a:lin ang="5400000" scaled="0"/>
              </a:gradFill>
              <a:effectLst/>
              <a:uLnTx/>
              <a:uFillTx/>
              <a:latin typeface="맑은 고딕" panose="020B0503020000020004" pitchFamily="50" charset="-127"/>
              <a:ea typeface="맑은 고딕" panose="020B0503020000020004" pitchFamily="50" charset="-127"/>
              <a:cs typeface="ollehche_v2" pitchFamily="18" charset="-127"/>
            </a:endParaRPr>
          </a:p>
        </p:txBody>
      </p:sp>
      <p:sp>
        <p:nvSpPr>
          <p:cNvPr id="109" name="Text Box 23">
            <a:extLst>
              <a:ext uri="{FF2B5EF4-FFF2-40B4-BE49-F238E27FC236}">
                <a16:creationId xmlns:a16="http://schemas.microsoft.com/office/drawing/2014/main" id="{D22829D3-E0C5-4F18-B275-076D7D5EEF2C}"/>
              </a:ext>
            </a:extLst>
          </p:cNvPr>
          <p:cNvSpPr txBox="1">
            <a:spLocks noChangeArrowheads="1"/>
          </p:cNvSpPr>
          <p:nvPr/>
        </p:nvSpPr>
        <p:spPr bwMode="auto">
          <a:xfrm>
            <a:off x="5271682" y="1594972"/>
            <a:ext cx="6471831" cy="390728"/>
          </a:xfrm>
          <a:prstGeom prst="round2SameRect">
            <a:avLst>
              <a:gd name="adj1" fmla="val 0"/>
              <a:gd name="adj2" fmla="val 33706"/>
            </a:avLst>
          </a:prstGeom>
          <a:solidFill>
            <a:srgbClr val="026AB7"/>
          </a:solidFill>
          <a:ln w="9525">
            <a:noFill/>
            <a:miter lim="800000"/>
            <a:headEnd/>
            <a:tailEnd/>
          </a:ln>
        </p:spPr>
        <p:txBody>
          <a:bodyPr wrap="square" lIns="0" tIns="36000" rIns="0" bIns="0" anchor="ctr">
            <a:noAutofit/>
            <a:scene3d>
              <a:camera prst="orthographicFront"/>
              <a:lightRig rig="threePt" dir="t"/>
            </a:scene3d>
            <a:sp3d>
              <a:bevelT w="0" h="6350"/>
              <a:bevelB w="0" h="0"/>
            </a:sp3d>
          </a:bodyPr>
          <a:lstStyle>
            <a:defPPr>
              <a:defRPr lang="ko-KR"/>
            </a:defPPr>
            <a:lvl1pPr marL="0" defTabSz="914400" eaLnBrk="1" latinLnBrk="0" hangingPunct="1">
              <a:lnSpc>
                <a:spcPts val="1200"/>
              </a:lnSpc>
              <a:defRPr sz="900" spc="-80">
                <a:solidFill>
                  <a:schemeClr val="tx1">
                    <a:lumMod val="75000"/>
                    <a:lumOff val="25000"/>
                  </a:schemeClr>
                </a:solidFill>
                <a:latin typeface="Rix고딕 M" pitchFamily="2" charset="-127"/>
                <a:ea typeface="Rix고딕 M" pitchFamily="2" charset="-127"/>
              </a:defRPr>
            </a:lvl1pPr>
            <a:lvl2pPr defTabSz="914400" eaLnBrk="1" hangingPunct="1">
              <a:defRPr sz="1800">
                <a:latin typeface="+mn-lt"/>
                <a:ea typeface="+mn-ea"/>
              </a:defRPr>
            </a:lvl2pPr>
            <a:lvl3pPr defTabSz="914400" eaLnBrk="1" hangingPunct="1">
              <a:defRPr sz="1800">
                <a:latin typeface="+mn-lt"/>
                <a:ea typeface="+mn-ea"/>
              </a:defRPr>
            </a:lvl3pPr>
            <a:lvl4pPr defTabSz="914400" eaLnBrk="1" hangingPunct="1">
              <a:defRPr sz="1800">
                <a:latin typeface="+mn-lt"/>
                <a:ea typeface="+mn-ea"/>
              </a:defRPr>
            </a:lvl4pPr>
            <a:lvl5pPr defTabSz="914400" eaLnBrk="1"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pPr lvl="0" algn="ctr" fontAlgn="base">
              <a:lnSpc>
                <a:spcPct val="100000"/>
              </a:lnSpc>
              <a:spcAft>
                <a:spcPct val="0"/>
              </a:spcAft>
              <a:defRPr/>
            </a:pPr>
            <a:r>
              <a:rPr kumimoji="1" lang="ko-KR" altLang="en-US" sz="1400" b="1" spc="0" dirty="0">
                <a:solidFill>
                  <a:prstClr val="white"/>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마이크로서비스 검토 방안</a:t>
            </a:r>
          </a:p>
        </p:txBody>
      </p:sp>
      <p:grpSp>
        <p:nvGrpSpPr>
          <p:cNvPr id="8" name="Group 7">
            <a:extLst>
              <a:ext uri="{FF2B5EF4-FFF2-40B4-BE49-F238E27FC236}">
                <a16:creationId xmlns:a16="http://schemas.microsoft.com/office/drawing/2014/main" id="{299A64A3-D8B8-4975-AC76-BD8C89865CF7}"/>
              </a:ext>
            </a:extLst>
          </p:cNvPr>
          <p:cNvGrpSpPr/>
          <p:nvPr/>
        </p:nvGrpSpPr>
        <p:grpSpPr>
          <a:xfrm>
            <a:off x="469309" y="3319175"/>
            <a:ext cx="4693365" cy="3362821"/>
            <a:chOff x="420332" y="3297330"/>
            <a:chExt cx="4783534" cy="3565483"/>
          </a:xfrm>
        </p:grpSpPr>
        <p:grpSp>
          <p:nvGrpSpPr>
            <p:cNvPr id="239" name="Group 238">
              <a:extLst>
                <a:ext uri="{FF2B5EF4-FFF2-40B4-BE49-F238E27FC236}">
                  <a16:creationId xmlns:a16="http://schemas.microsoft.com/office/drawing/2014/main" id="{354AD574-994B-490F-8203-861B7D7DA8FF}"/>
                </a:ext>
              </a:extLst>
            </p:cNvPr>
            <p:cNvGrpSpPr/>
            <p:nvPr/>
          </p:nvGrpSpPr>
          <p:grpSpPr>
            <a:xfrm>
              <a:off x="420332" y="3297330"/>
              <a:ext cx="4783534" cy="3565483"/>
              <a:chOff x="5057522" y="2000746"/>
              <a:chExt cx="6927535" cy="4719097"/>
            </a:xfrm>
          </p:grpSpPr>
          <p:sp>
            <p:nvSpPr>
              <p:cNvPr id="240" name="TextBox 239">
                <a:extLst>
                  <a:ext uri="{FF2B5EF4-FFF2-40B4-BE49-F238E27FC236}">
                    <a16:creationId xmlns:a16="http://schemas.microsoft.com/office/drawing/2014/main" id="{3953918D-F117-4BA1-946A-BDAC084AD816}"/>
                  </a:ext>
                </a:extLst>
              </p:cNvPr>
              <p:cNvSpPr txBox="1"/>
              <p:nvPr/>
            </p:nvSpPr>
            <p:spPr>
              <a:xfrm>
                <a:off x="6229951" y="2647770"/>
                <a:ext cx="1390049" cy="561480"/>
              </a:xfrm>
              <a:prstGeom prst="rect">
                <a:avLst/>
              </a:prstGeom>
              <a:noFill/>
            </p:spPr>
            <p:txBody>
              <a:bodyPr wrap="square" rtlCol="0">
                <a:spAutoFit/>
              </a:bodyPr>
              <a:lstStyle/>
              <a:p>
                <a:r>
                  <a:rPr kumimoji="1" lang="en-US" altLang="ko-Kore-KR" sz="1000" dirty="0">
                    <a:solidFill>
                      <a:srgbClr val="FFFFFF"/>
                    </a:solidFill>
                    <a:latin typeface="맑은 고딕" panose="020B0503020000020004" pitchFamily="50" charset="-127"/>
                  </a:rPr>
                  <a:t>Document-Shipping</a:t>
                </a:r>
                <a:endParaRPr kumimoji="1" lang="ko-Kore-KR" altLang="en-US" sz="1000" dirty="0">
                  <a:solidFill>
                    <a:srgbClr val="FFFFFF"/>
                  </a:solidFill>
                  <a:latin typeface="맑은 고딕" panose="020B0503020000020004" pitchFamily="50" charset="-127"/>
                </a:endParaRPr>
              </a:p>
            </p:txBody>
          </p:sp>
          <p:sp>
            <p:nvSpPr>
              <p:cNvPr id="241" name="TextBox 240">
                <a:extLst>
                  <a:ext uri="{FF2B5EF4-FFF2-40B4-BE49-F238E27FC236}">
                    <a16:creationId xmlns:a16="http://schemas.microsoft.com/office/drawing/2014/main" id="{972B125F-9D1D-4E2C-B57D-B2F68BB079E8}"/>
                  </a:ext>
                </a:extLst>
              </p:cNvPr>
              <p:cNvSpPr txBox="1"/>
              <p:nvPr/>
            </p:nvSpPr>
            <p:spPr>
              <a:xfrm>
                <a:off x="9055767" y="2743404"/>
                <a:ext cx="1089259" cy="907006"/>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Strategy</a:t>
                </a:r>
                <a:endParaRPr kumimoji="1" lang="ko-Kore-KR" altLang="en-US" dirty="0">
                  <a:solidFill>
                    <a:srgbClr val="FFFFFF"/>
                  </a:solidFill>
                  <a:latin typeface="맑은 고딕" panose="020B0503020000020004" pitchFamily="50" charset="-127"/>
                </a:endParaRPr>
              </a:p>
            </p:txBody>
          </p:sp>
          <p:sp>
            <p:nvSpPr>
              <p:cNvPr id="242" name="TextBox 241">
                <a:extLst>
                  <a:ext uri="{FF2B5EF4-FFF2-40B4-BE49-F238E27FC236}">
                    <a16:creationId xmlns:a16="http://schemas.microsoft.com/office/drawing/2014/main" id="{A6562AB9-6FE7-4A01-85A8-2226FD6DF5FD}"/>
                  </a:ext>
                </a:extLst>
              </p:cNvPr>
              <p:cNvSpPr txBox="1"/>
              <p:nvPr/>
            </p:nvSpPr>
            <p:spPr>
              <a:xfrm>
                <a:off x="9209677" y="3658947"/>
                <a:ext cx="1089259" cy="647861"/>
              </a:xfrm>
              <a:prstGeom prst="rect">
                <a:avLst/>
              </a:prstGeom>
              <a:noFill/>
            </p:spPr>
            <p:txBody>
              <a:bodyPr wrap="square" rtlCol="0">
                <a:spAutoFit/>
              </a:bodyPr>
              <a:lstStyle/>
              <a:p>
                <a:r>
                  <a:rPr kumimoji="1" lang="en-US" altLang="ko-Kore-KR" sz="1200" dirty="0">
                    <a:solidFill>
                      <a:srgbClr val="FFFFFF"/>
                    </a:solidFill>
                    <a:latin typeface="맑은 고딕" panose="020B0503020000020004" pitchFamily="50" charset="-127"/>
                  </a:rPr>
                  <a:t>common</a:t>
                </a:r>
                <a:endParaRPr kumimoji="1" lang="ko-Kore-KR" altLang="en-US" sz="1200" dirty="0">
                  <a:solidFill>
                    <a:srgbClr val="FFFFFF"/>
                  </a:solidFill>
                  <a:latin typeface="맑은 고딕" panose="020B0503020000020004" pitchFamily="50" charset="-127"/>
                </a:endParaRPr>
              </a:p>
            </p:txBody>
          </p:sp>
          <p:sp>
            <p:nvSpPr>
              <p:cNvPr id="243" name="TextBox 242">
                <a:extLst>
                  <a:ext uri="{FF2B5EF4-FFF2-40B4-BE49-F238E27FC236}">
                    <a16:creationId xmlns:a16="http://schemas.microsoft.com/office/drawing/2014/main" id="{58A70846-290D-40DF-975A-8D67DB2BA26B}"/>
                  </a:ext>
                </a:extLst>
              </p:cNvPr>
              <p:cNvSpPr txBox="1"/>
              <p:nvPr/>
            </p:nvSpPr>
            <p:spPr>
              <a:xfrm>
                <a:off x="7887903" y="2770880"/>
                <a:ext cx="1089259" cy="518289"/>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HR</a:t>
                </a:r>
                <a:endParaRPr kumimoji="1" lang="ko-Kore-KR" altLang="en-US" dirty="0">
                  <a:solidFill>
                    <a:srgbClr val="FFFFFF"/>
                  </a:solidFill>
                  <a:latin typeface="맑은 고딕" panose="020B0503020000020004" pitchFamily="50" charset="-127"/>
                </a:endParaRPr>
              </a:p>
            </p:txBody>
          </p:sp>
          <p:sp>
            <p:nvSpPr>
              <p:cNvPr id="244" name="TextBox 243">
                <a:extLst>
                  <a:ext uri="{FF2B5EF4-FFF2-40B4-BE49-F238E27FC236}">
                    <a16:creationId xmlns:a16="http://schemas.microsoft.com/office/drawing/2014/main" id="{C79590FA-7174-41CA-B46B-6EF281A3C4B2}"/>
                  </a:ext>
                </a:extLst>
              </p:cNvPr>
              <p:cNvSpPr txBox="1"/>
              <p:nvPr/>
            </p:nvSpPr>
            <p:spPr>
              <a:xfrm>
                <a:off x="7591059" y="4133892"/>
                <a:ext cx="1196804" cy="907006"/>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Container</a:t>
                </a:r>
                <a:endParaRPr kumimoji="1" lang="ko-Kore-KR" altLang="en-US" dirty="0">
                  <a:solidFill>
                    <a:srgbClr val="FFFFFF"/>
                  </a:solidFill>
                  <a:latin typeface="맑은 고딕" panose="020B0503020000020004" pitchFamily="50" charset="-127"/>
                </a:endParaRPr>
              </a:p>
            </p:txBody>
          </p:sp>
          <p:sp>
            <p:nvSpPr>
              <p:cNvPr id="245" name="TextBox 244">
                <a:extLst>
                  <a:ext uri="{FF2B5EF4-FFF2-40B4-BE49-F238E27FC236}">
                    <a16:creationId xmlns:a16="http://schemas.microsoft.com/office/drawing/2014/main" id="{AB206B90-8466-4899-B7CD-BC2E3433F55D}"/>
                  </a:ext>
                </a:extLst>
              </p:cNvPr>
              <p:cNvSpPr txBox="1"/>
              <p:nvPr/>
            </p:nvSpPr>
            <p:spPr>
              <a:xfrm>
                <a:off x="6189814" y="5618631"/>
                <a:ext cx="1196804" cy="907006"/>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Finance</a:t>
                </a:r>
                <a:endParaRPr kumimoji="1" lang="ko-Kore-KR" altLang="en-US" dirty="0">
                  <a:solidFill>
                    <a:srgbClr val="FFFFFF"/>
                  </a:solidFill>
                  <a:latin typeface="맑은 고딕" panose="020B0503020000020004" pitchFamily="50" charset="-127"/>
                </a:endParaRPr>
              </a:p>
            </p:txBody>
          </p:sp>
          <p:sp>
            <p:nvSpPr>
              <p:cNvPr id="246" name="TextBox 245">
                <a:extLst>
                  <a:ext uri="{FF2B5EF4-FFF2-40B4-BE49-F238E27FC236}">
                    <a16:creationId xmlns:a16="http://schemas.microsoft.com/office/drawing/2014/main" id="{5619C90A-694C-41E6-953D-2253CE6DC9B0}"/>
                  </a:ext>
                </a:extLst>
              </p:cNvPr>
              <p:cNvSpPr txBox="1"/>
              <p:nvPr/>
            </p:nvSpPr>
            <p:spPr>
              <a:xfrm>
                <a:off x="5141382" y="5710964"/>
                <a:ext cx="1377280" cy="647861"/>
              </a:xfrm>
              <a:prstGeom prst="rect">
                <a:avLst/>
              </a:prstGeom>
              <a:noFill/>
            </p:spPr>
            <p:txBody>
              <a:bodyPr wrap="square" rtlCol="0">
                <a:spAutoFit/>
              </a:bodyPr>
              <a:lstStyle/>
              <a:p>
                <a:r>
                  <a:rPr kumimoji="1" lang="en-US" altLang="ko-Kore-KR" sz="1200" dirty="0">
                    <a:solidFill>
                      <a:srgbClr val="FFFFFF"/>
                    </a:solidFill>
                    <a:latin typeface="맑은 고딕" panose="020B0503020000020004" pitchFamily="50" charset="-127"/>
                  </a:rPr>
                  <a:t>C-Movement</a:t>
                </a:r>
                <a:endParaRPr kumimoji="1" lang="ko-Kore-KR" altLang="en-US" sz="1200" dirty="0">
                  <a:solidFill>
                    <a:srgbClr val="FFFFFF"/>
                  </a:solidFill>
                  <a:latin typeface="맑은 고딕" panose="020B0503020000020004" pitchFamily="50" charset="-127"/>
                </a:endParaRPr>
              </a:p>
            </p:txBody>
          </p:sp>
          <p:sp>
            <p:nvSpPr>
              <p:cNvPr id="247" name="TextBox 246">
                <a:extLst>
                  <a:ext uri="{FF2B5EF4-FFF2-40B4-BE49-F238E27FC236}">
                    <a16:creationId xmlns:a16="http://schemas.microsoft.com/office/drawing/2014/main" id="{520E5076-E2F8-4CD5-A147-C4B3831432EA}"/>
                  </a:ext>
                </a:extLst>
              </p:cNvPr>
              <p:cNvSpPr txBox="1"/>
              <p:nvPr/>
            </p:nvSpPr>
            <p:spPr>
              <a:xfrm>
                <a:off x="8807116" y="5204356"/>
                <a:ext cx="1196804" cy="518289"/>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Vessel</a:t>
                </a:r>
                <a:endParaRPr kumimoji="1" lang="ko-Kore-KR" altLang="en-US" dirty="0">
                  <a:solidFill>
                    <a:srgbClr val="FFFFFF"/>
                  </a:solidFill>
                  <a:latin typeface="맑은 고딕" panose="020B0503020000020004" pitchFamily="50" charset="-127"/>
                </a:endParaRPr>
              </a:p>
            </p:txBody>
          </p:sp>
          <p:sp>
            <p:nvSpPr>
              <p:cNvPr id="248" name="TextBox 247">
                <a:extLst>
                  <a:ext uri="{FF2B5EF4-FFF2-40B4-BE49-F238E27FC236}">
                    <a16:creationId xmlns:a16="http://schemas.microsoft.com/office/drawing/2014/main" id="{D75A933A-041E-4271-A783-109724CFDFF0}"/>
                  </a:ext>
                </a:extLst>
              </p:cNvPr>
              <p:cNvSpPr txBox="1"/>
              <p:nvPr/>
            </p:nvSpPr>
            <p:spPr>
              <a:xfrm>
                <a:off x="9700533" y="4226419"/>
                <a:ext cx="1196806" cy="907006"/>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Document</a:t>
                </a:r>
                <a:endParaRPr kumimoji="1" lang="ko-Kore-KR" altLang="en-US" dirty="0">
                  <a:solidFill>
                    <a:srgbClr val="FFFFFF"/>
                  </a:solidFill>
                  <a:latin typeface="맑은 고딕" panose="020B0503020000020004" pitchFamily="50" charset="-127"/>
                </a:endParaRPr>
              </a:p>
            </p:txBody>
          </p:sp>
          <p:sp>
            <p:nvSpPr>
              <p:cNvPr id="249" name="TextBox 248">
                <a:extLst>
                  <a:ext uri="{FF2B5EF4-FFF2-40B4-BE49-F238E27FC236}">
                    <a16:creationId xmlns:a16="http://schemas.microsoft.com/office/drawing/2014/main" id="{94887D52-5F0C-493A-AA15-43A36DDEF6C4}"/>
                  </a:ext>
                </a:extLst>
              </p:cNvPr>
              <p:cNvSpPr txBox="1"/>
              <p:nvPr/>
            </p:nvSpPr>
            <p:spPr>
              <a:xfrm>
                <a:off x="10645542" y="2789570"/>
                <a:ext cx="1089259" cy="647861"/>
              </a:xfrm>
              <a:prstGeom prst="rect">
                <a:avLst/>
              </a:prstGeom>
              <a:noFill/>
            </p:spPr>
            <p:txBody>
              <a:bodyPr wrap="square" rtlCol="0">
                <a:spAutoFit/>
              </a:bodyPr>
              <a:lstStyle/>
              <a:p>
                <a:r>
                  <a:rPr kumimoji="1" lang="en-US" altLang="ko-Kore-KR" sz="1200" dirty="0">
                    <a:solidFill>
                      <a:srgbClr val="FFFFFF"/>
                    </a:solidFill>
                    <a:latin typeface="맑은 고딕" panose="020B0503020000020004" pitchFamily="50" charset="-127"/>
                  </a:rPr>
                  <a:t>Vessel-Plan</a:t>
                </a:r>
                <a:endParaRPr kumimoji="1" lang="ko-Kore-KR" altLang="en-US" sz="1200" dirty="0">
                  <a:solidFill>
                    <a:srgbClr val="FFFFFF"/>
                  </a:solidFill>
                  <a:latin typeface="맑은 고딕" panose="020B0503020000020004" pitchFamily="50" charset="-127"/>
                </a:endParaRPr>
              </a:p>
            </p:txBody>
          </p:sp>
          <p:sp>
            <p:nvSpPr>
              <p:cNvPr id="250" name="TextBox 249">
                <a:extLst>
                  <a:ext uri="{FF2B5EF4-FFF2-40B4-BE49-F238E27FC236}">
                    <a16:creationId xmlns:a16="http://schemas.microsoft.com/office/drawing/2014/main" id="{07D2F750-34ED-42FA-B9B2-301DAA477F62}"/>
                  </a:ext>
                </a:extLst>
              </p:cNvPr>
              <p:cNvSpPr txBox="1"/>
              <p:nvPr/>
            </p:nvSpPr>
            <p:spPr>
              <a:xfrm>
                <a:off x="9172387" y="2134799"/>
                <a:ext cx="1089259" cy="345526"/>
              </a:xfrm>
              <a:prstGeom prst="rect">
                <a:avLst/>
              </a:prstGeom>
              <a:noFill/>
            </p:spPr>
            <p:txBody>
              <a:bodyPr wrap="square" rtlCol="0">
                <a:spAutoFit/>
              </a:bodyPr>
              <a:lstStyle/>
              <a:p>
                <a:r>
                  <a:rPr kumimoji="1" lang="en-US" altLang="ko-Kore-KR" sz="1000" dirty="0">
                    <a:solidFill>
                      <a:srgbClr val="FFFFFF"/>
                    </a:solidFill>
                    <a:latin typeface="맑은 고딕" panose="020B0503020000020004" pitchFamily="50" charset="-127"/>
                  </a:rPr>
                  <a:t>Planning</a:t>
                </a:r>
                <a:endParaRPr kumimoji="1" lang="ko-Kore-KR" altLang="en-US" sz="1000" dirty="0">
                  <a:solidFill>
                    <a:srgbClr val="FFFFFF"/>
                  </a:solidFill>
                  <a:latin typeface="맑은 고딕" panose="020B0503020000020004" pitchFamily="50" charset="-127"/>
                </a:endParaRPr>
              </a:p>
            </p:txBody>
          </p:sp>
          <p:sp>
            <p:nvSpPr>
              <p:cNvPr id="251" name="TextBox 250">
                <a:extLst>
                  <a:ext uri="{FF2B5EF4-FFF2-40B4-BE49-F238E27FC236}">
                    <a16:creationId xmlns:a16="http://schemas.microsoft.com/office/drawing/2014/main" id="{E4E99AFF-BE0B-41C9-A0D9-32E7A63E750F}"/>
                  </a:ext>
                </a:extLst>
              </p:cNvPr>
              <p:cNvSpPr txBox="1"/>
              <p:nvPr/>
            </p:nvSpPr>
            <p:spPr>
              <a:xfrm>
                <a:off x="5861383" y="3288766"/>
                <a:ext cx="657279" cy="1295723"/>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SALE</a:t>
                </a:r>
                <a:endParaRPr kumimoji="1" lang="ko-Kore-KR" altLang="en-US" dirty="0">
                  <a:solidFill>
                    <a:srgbClr val="FFFFFF"/>
                  </a:solidFill>
                  <a:latin typeface="맑은 고딕" panose="020B0503020000020004" pitchFamily="50" charset="-127"/>
                </a:endParaRPr>
              </a:p>
            </p:txBody>
          </p:sp>
          <p:sp>
            <p:nvSpPr>
              <p:cNvPr id="252" name="TextBox 251">
                <a:extLst>
                  <a:ext uri="{FF2B5EF4-FFF2-40B4-BE49-F238E27FC236}">
                    <a16:creationId xmlns:a16="http://schemas.microsoft.com/office/drawing/2014/main" id="{7598666A-4D41-4922-81DF-48B79ED8B75A}"/>
                  </a:ext>
                </a:extLst>
              </p:cNvPr>
              <p:cNvSpPr txBox="1"/>
              <p:nvPr/>
            </p:nvSpPr>
            <p:spPr>
              <a:xfrm>
                <a:off x="5221208" y="4491850"/>
                <a:ext cx="1377280" cy="583075"/>
              </a:xfrm>
              <a:prstGeom prst="rect">
                <a:avLst/>
              </a:prstGeom>
              <a:noFill/>
            </p:spPr>
            <p:txBody>
              <a:bodyPr wrap="square" rtlCol="0">
                <a:spAutoFit/>
              </a:bodyPr>
              <a:lstStyle/>
              <a:p>
                <a:r>
                  <a:rPr kumimoji="1" lang="en-US" altLang="ko-Kore-KR" sz="1050" dirty="0">
                    <a:solidFill>
                      <a:srgbClr val="FFFFFF"/>
                    </a:solidFill>
                    <a:latin typeface="맑은 고딕" panose="020B0503020000020004" pitchFamily="50" charset="-127"/>
                  </a:rPr>
                  <a:t>C-Movement</a:t>
                </a:r>
                <a:endParaRPr kumimoji="1" lang="ko-Kore-KR" altLang="en-US" sz="1200" dirty="0">
                  <a:solidFill>
                    <a:srgbClr val="FFFFFF"/>
                  </a:solidFill>
                  <a:latin typeface="맑은 고딕" panose="020B0503020000020004" pitchFamily="50" charset="-127"/>
                </a:endParaRPr>
              </a:p>
            </p:txBody>
          </p:sp>
          <p:sp>
            <p:nvSpPr>
              <p:cNvPr id="253" name="TextBox 252">
                <a:extLst>
                  <a:ext uri="{FF2B5EF4-FFF2-40B4-BE49-F238E27FC236}">
                    <a16:creationId xmlns:a16="http://schemas.microsoft.com/office/drawing/2014/main" id="{D798C2F4-8FF6-4930-9120-09404C933E88}"/>
                  </a:ext>
                </a:extLst>
              </p:cNvPr>
              <p:cNvSpPr txBox="1"/>
              <p:nvPr/>
            </p:nvSpPr>
            <p:spPr>
              <a:xfrm>
                <a:off x="5166369" y="5812837"/>
                <a:ext cx="1196804" cy="907006"/>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Finance</a:t>
                </a:r>
                <a:endParaRPr kumimoji="1" lang="ko-Kore-KR" altLang="en-US" dirty="0">
                  <a:solidFill>
                    <a:srgbClr val="FFFFFF"/>
                  </a:solidFill>
                  <a:latin typeface="맑은 고딕" panose="020B0503020000020004" pitchFamily="50" charset="-127"/>
                </a:endParaRPr>
              </a:p>
            </p:txBody>
          </p:sp>
          <p:sp>
            <p:nvSpPr>
              <p:cNvPr id="254" name="TextBox 253">
                <a:extLst>
                  <a:ext uri="{FF2B5EF4-FFF2-40B4-BE49-F238E27FC236}">
                    <a16:creationId xmlns:a16="http://schemas.microsoft.com/office/drawing/2014/main" id="{A7EE3D77-FF9A-478E-BF6E-85FC71D60588}"/>
                  </a:ext>
                </a:extLst>
              </p:cNvPr>
              <p:cNvSpPr txBox="1"/>
              <p:nvPr/>
            </p:nvSpPr>
            <p:spPr>
              <a:xfrm>
                <a:off x="8634938" y="5496902"/>
                <a:ext cx="1196804" cy="518289"/>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Vessel</a:t>
                </a:r>
                <a:endParaRPr kumimoji="1" lang="ko-Kore-KR" altLang="en-US" dirty="0">
                  <a:solidFill>
                    <a:srgbClr val="FFFFFF"/>
                  </a:solidFill>
                  <a:latin typeface="맑은 고딕" panose="020B0503020000020004" pitchFamily="50" charset="-127"/>
                </a:endParaRPr>
              </a:p>
            </p:txBody>
          </p:sp>
          <p:sp>
            <p:nvSpPr>
              <p:cNvPr id="255" name="TextBox 254">
                <a:extLst>
                  <a:ext uri="{FF2B5EF4-FFF2-40B4-BE49-F238E27FC236}">
                    <a16:creationId xmlns:a16="http://schemas.microsoft.com/office/drawing/2014/main" id="{E503411C-3507-45DB-B757-7B4DF09A8CD8}"/>
                  </a:ext>
                </a:extLst>
              </p:cNvPr>
              <p:cNvSpPr txBox="1"/>
              <p:nvPr/>
            </p:nvSpPr>
            <p:spPr>
              <a:xfrm>
                <a:off x="7743461" y="4286291"/>
                <a:ext cx="1196804" cy="907006"/>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Container</a:t>
                </a:r>
                <a:endParaRPr kumimoji="1" lang="ko-Kore-KR" altLang="en-US" dirty="0">
                  <a:solidFill>
                    <a:srgbClr val="FFFFFF"/>
                  </a:solidFill>
                  <a:latin typeface="맑은 고딕" panose="020B0503020000020004" pitchFamily="50" charset="-127"/>
                </a:endParaRPr>
              </a:p>
            </p:txBody>
          </p:sp>
          <p:sp>
            <p:nvSpPr>
              <p:cNvPr id="256" name="TextBox 255">
                <a:extLst>
                  <a:ext uri="{FF2B5EF4-FFF2-40B4-BE49-F238E27FC236}">
                    <a16:creationId xmlns:a16="http://schemas.microsoft.com/office/drawing/2014/main" id="{A75C7BEB-984E-4177-9225-0CF360787525}"/>
                  </a:ext>
                </a:extLst>
              </p:cNvPr>
              <p:cNvSpPr txBox="1"/>
              <p:nvPr/>
            </p:nvSpPr>
            <p:spPr>
              <a:xfrm>
                <a:off x="10190863" y="4579840"/>
                <a:ext cx="1196806" cy="907006"/>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Document</a:t>
                </a:r>
                <a:endParaRPr kumimoji="1" lang="ko-Kore-KR" altLang="en-US" dirty="0">
                  <a:solidFill>
                    <a:srgbClr val="FFFFFF"/>
                  </a:solidFill>
                  <a:latin typeface="맑은 고딕" panose="020B0503020000020004" pitchFamily="50" charset="-127"/>
                </a:endParaRPr>
              </a:p>
            </p:txBody>
          </p:sp>
          <p:sp>
            <p:nvSpPr>
              <p:cNvPr id="257" name="TextBox 256">
                <a:extLst>
                  <a:ext uri="{FF2B5EF4-FFF2-40B4-BE49-F238E27FC236}">
                    <a16:creationId xmlns:a16="http://schemas.microsoft.com/office/drawing/2014/main" id="{9EFCD2A2-F276-4F5E-8C03-8BC003C632EA}"/>
                  </a:ext>
                </a:extLst>
              </p:cNvPr>
              <p:cNvSpPr txBox="1"/>
              <p:nvPr/>
            </p:nvSpPr>
            <p:spPr>
              <a:xfrm>
                <a:off x="9366152" y="3664648"/>
                <a:ext cx="1089259" cy="647861"/>
              </a:xfrm>
              <a:prstGeom prst="rect">
                <a:avLst/>
              </a:prstGeom>
              <a:noFill/>
            </p:spPr>
            <p:txBody>
              <a:bodyPr wrap="square" rtlCol="0">
                <a:spAutoFit/>
              </a:bodyPr>
              <a:lstStyle/>
              <a:p>
                <a:r>
                  <a:rPr kumimoji="1" lang="en-US" altLang="ko-Kore-KR" sz="1200" dirty="0">
                    <a:solidFill>
                      <a:srgbClr val="FFFFFF"/>
                    </a:solidFill>
                    <a:latin typeface="맑은 고딕" panose="020B0503020000020004" pitchFamily="50" charset="-127"/>
                  </a:rPr>
                  <a:t>common</a:t>
                </a:r>
                <a:endParaRPr kumimoji="1" lang="ko-Kore-KR" altLang="en-US" sz="1200" dirty="0">
                  <a:solidFill>
                    <a:srgbClr val="FFFFFF"/>
                  </a:solidFill>
                  <a:latin typeface="맑은 고딕" panose="020B0503020000020004" pitchFamily="50" charset="-127"/>
                </a:endParaRPr>
              </a:p>
            </p:txBody>
          </p:sp>
          <p:sp>
            <p:nvSpPr>
              <p:cNvPr id="258" name="TextBox 257">
                <a:extLst>
                  <a:ext uri="{FF2B5EF4-FFF2-40B4-BE49-F238E27FC236}">
                    <a16:creationId xmlns:a16="http://schemas.microsoft.com/office/drawing/2014/main" id="{5B3875CF-74DD-40C0-875E-7645BA7B9A01}"/>
                  </a:ext>
                </a:extLst>
              </p:cNvPr>
              <p:cNvSpPr txBox="1"/>
              <p:nvPr/>
            </p:nvSpPr>
            <p:spPr>
              <a:xfrm>
                <a:off x="9208167" y="2895804"/>
                <a:ext cx="1089259" cy="907006"/>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Strategy</a:t>
                </a:r>
                <a:endParaRPr kumimoji="1" lang="ko-Kore-KR" altLang="en-US" dirty="0">
                  <a:solidFill>
                    <a:srgbClr val="FFFFFF"/>
                  </a:solidFill>
                  <a:latin typeface="맑은 고딕" panose="020B0503020000020004" pitchFamily="50" charset="-127"/>
                </a:endParaRPr>
              </a:p>
            </p:txBody>
          </p:sp>
          <p:sp>
            <p:nvSpPr>
              <p:cNvPr id="259" name="TextBox 258">
                <a:extLst>
                  <a:ext uri="{FF2B5EF4-FFF2-40B4-BE49-F238E27FC236}">
                    <a16:creationId xmlns:a16="http://schemas.microsoft.com/office/drawing/2014/main" id="{472901A9-C2E1-4A3F-A714-170E0B5E12E3}"/>
                  </a:ext>
                </a:extLst>
              </p:cNvPr>
              <p:cNvSpPr txBox="1"/>
              <p:nvPr/>
            </p:nvSpPr>
            <p:spPr>
              <a:xfrm>
                <a:off x="10895798" y="2863214"/>
                <a:ext cx="1089259" cy="647861"/>
              </a:xfrm>
              <a:prstGeom prst="rect">
                <a:avLst/>
              </a:prstGeom>
              <a:noFill/>
            </p:spPr>
            <p:txBody>
              <a:bodyPr wrap="square" rtlCol="0">
                <a:spAutoFit/>
              </a:bodyPr>
              <a:lstStyle/>
              <a:p>
                <a:r>
                  <a:rPr kumimoji="1" lang="en-US" altLang="ko-Kore-KR" sz="1200" dirty="0">
                    <a:solidFill>
                      <a:srgbClr val="FFFFFF"/>
                    </a:solidFill>
                    <a:latin typeface="맑은 고딕" panose="020B0503020000020004" pitchFamily="50" charset="-127"/>
                  </a:rPr>
                  <a:t>Vessel-Plan</a:t>
                </a:r>
                <a:endParaRPr kumimoji="1" lang="ko-Kore-KR" altLang="en-US" sz="1200" dirty="0">
                  <a:solidFill>
                    <a:srgbClr val="FFFFFF"/>
                  </a:solidFill>
                  <a:latin typeface="맑은 고딕" panose="020B0503020000020004" pitchFamily="50" charset="-127"/>
                </a:endParaRPr>
              </a:p>
            </p:txBody>
          </p:sp>
          <p:sp>
            <p:nvSpPr>
              <p:cNvPr id="260" name="TextBox 259">
                <a:extLst>
                  <a:ext uri="{FF2B5EF4-FFF2-40B4-BE49-F238E27FC236}">
                    <a16:creationId xmlns:a16="http://schemas.microsoft.com/office/drawing/2014/main" id="{3AADECDC-1FE1-45EE-8DB3-79A40C1AD0D5}"/>
                  </a:ext>
                </a:extLst>
              </p:cNvPr>
              <p:cNvSpPr txBox="1"/>
              <p:nvPr/>
            </p:nvSpPr>
            <p:spPr>
              <a:xfrm>
                <a:off x="9155902" y="2065603"/>
                <a:ext cx="1089259" cy="345526"/>
              </a:xfrm>
              <a:prstGeom prst="rect">
                <a:avLst/>
              </a:prstGeom>
              <a:noFill/>
            </p:spPr>
            <p:txBody>
              <a:bodyPr wrap="square" rtlCol="0">
                <a:spAutoFit/>
              </a:bodyPr>
              <a:lstStyle/>
              <a:p>
                <a:r>
                  <a:rPr kumimoji="1" lang="en-US" altLang="ko-Kore-KR" sz="1000" dirty="0">
                    <a:solidFill>
                      <a:srgbClr val="FFFFFF"/>
                    </a:solidFill>
                    <a:latin typeface="맑은 고딕" panose="020B0503020000020004" pitchFamily="50" charset="-127"/>
                  </a:rPr>
                  <a:t>Planning</a:t>
                </a:r>
                <a:endParaRPr kumimoji="1" lang="ko-Kore-KR" altLang="en-US" sz="1000" dirty="0">
                  <a:solidFill>
                    <a:srgbClr val="FFFFFF"/>
                  </a:solidFill>
                  <a:latin typeface="맑은 고딕" panose="020B0503020000020004" pitchFamily="50" charset="-127"/>
                </a:endParaRPr>
              </a:p>
            </p:txBody>
          </p:sp>
          <p:sp>
            <p:nvSpPr>
              <p:cNvPr id="261" name="TextBox 260">
                <a:extLst>
                  <a:ext uri="{FF2B5EF4-FFF2-40B4-BE49-F238E27FC236}">
                    <a16:creationId xmlns:a16="http://schemas.microsoft.com/office/drawing/2014/main" id="{5B238FFE-B5A3-4B8B-9E4F-4BDFD592FBEE}"/>
                  </a:ext>
                </a:extLst>
              </p:cNvPr>
              <p:cNvSpPr txBox="1"/>
              <p:nvPr/>
            </p:nvSpPr>
            <p:spPr>
              <a:xfrm>
                <a:off x="8373780" y="2998590"/>
                <a:ext cx="1089259" cy="518289"/>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HR</a:t>
                </a:r>
                <a:endParaRPr kumimoji="1" lang="ko-Kore-KR" altLang="en-US" dirty="0">
                  <a:solidFill>
                    <a:srgbClr val="FFFFFF"/>
                  </a:solidFill>
                  <a:latin typeface="맑은 고딕" panose="020B0503020000020004" pitchFamily="50" charset="-127"/>
                </a:endParaRPr>
              </a:p>
            </p:txBody>
          </p:sp>
          <p:sp>
            <p:nvSpPr>
              <p:cNvPr id="262" name="TextBox 261">
                <a:extLst>
                  <a:ext uri="{FF2B5EF4-FFF2-40B4-BE49-F238E27FC236}">
                    <a16:creationId xmlns:a16="http://schemas.microsoft.com/office/drawing/2014/main" id="{40F22C0C-B12A-4D83-A542-79BF3A1945E7}"/>
                  </a:ext>
                </a:extLst>
              </p:cNvPr>
              <p:cNvSpPr txBox="1"/>
              <p:nvPr/>
            </p:nvSpPr>
            <p:spPr>
              <a:xfrm>
                <a:off x="5979694" y="2791148"/>
                <a:ext cx="1390049" cy="561480"/>
              </a:xfrm>
              <a:prstGeom prst="rect">
                <a:avLst/>
              </a:prstGeom>
              <a:noFill/>
            </p:spPr>
            <p:txBody>
              <a:bodyPr wrap="square" rtlCol="0">
                <a:spAutoFit/>
              </a:bodyPr>
              <a:lstStyle/>
              <a:p>
                <a:r>
                  <a:rPr kumimoji="1" lang="en-US" altLang="ko-Kore-KR" sz="1000" dirty="0">
                    <a:solidFill>
                      <a:srgbClr val="FFFFFF"/>
                    </a:solidFill>
                    <a:latin typeface="맑은 고딕" panose="020B0503020000020004" pitchFamily="50" charset="-127"/>
                  </a:rPr>
                  <a:t>Document-Shipping</a:t>
                </a:r>
                <a:endParaRPr kumimoji="1" lang="ko-Kore-KR" altLang="en-US" sz="1000" dirty="0">
                  <a:solidFill>
                    <a:srgbClr val="FFFFFF"/>
                  </a:solidFill>
                  <a:latin typeface="맑은 고딕" panose="020B0503020000020004" pitchFamily="50" charset="-127"/>
                </a:endParaRPr>
              </a:p>
            </p:txBody>
          </p:sp>
          <p:sp>
            <p:nvSpPr>
              <p:cNvPr id="263" name="TextBox 262">
                <a:extLst>
                  <a:ext uri="{FF2B5EF4-FFF2-40B4-BE49-F238E27FC236}">
                    <a16:creationId xmlns:a16="http://schemas.microsoft.com/office/drawing/2014/main" id="{082EC0ED-C5DD-4716-81C1-0CFA0620CA57}"/>
                  </a:ext>
                </a:extLst>
              </p:cNvPr>
              <p:cNvSpPr txBox="1"/>
              <p:nvPr/>
            </p:nvSpPr>
            <p:spPr>
              <a:xfrm>
                <a:off x="5274105" y="3625541"/>
                <a:ext cx="881089" cy="907006"/>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SALES</a:t>
                </a:r>
                <a:endParaRPr kumimoji="1" lang="ko-Kore-KR" altLang="en-US" dirty="0">
                  <a:solidFill>
                    <a:srgbClr val="FFFFFF"/>
                  </a:solidFill>
                  <a:latin typeface="맑은 고딕" panose="020B0503020000020004" pitchFamily="50" charset="-127"/>
                </a:endParaRPr>
              </a:p>
            </p:txBody>
          </p:sp>
          <p:pic>
            <p:nvPicPr>
              <p:cNvPr id="264" name="그림 8">
                <a:extLst>
                  <a:ext uri="{FF2B5EF4-FFF2-40B4-BE49-F238E27FC236}">
                    <a16:creationId xmlns:a16="http://schemas.microsoft.com/office/drawing/2014/main" id="{7A58ACD8-C389-4B04-BD5D-EE40E3CD29FF}"/>
                  </a:ext>
                </a:extLst>
              </p:cNvPr>
              <p:cNvPicPr>
                <a:picLocks noChangeAspect="1"/>
              </p:cNvPicPr>
              <p:nvPr/>
            </p:nvPicPr>
            <p:blipFill>
              <a:blip r:embed="rId3"/>
              <a:stretch>
                <a:fillRect/>
              </a:stretch>
            </p:blipFill>
            <p:spPr>
              <a:xfrm>
                <a:off x="5057522" y="2000746"/>
                <a:ext cx="6721827" cy="4234819"/>
              </a:xfrm>
              <a:prstGeom prst="rect">
                <a:avLst/>
              </a:prstGeom>
            </p:spPr>
          </p:pic>
          <p:sp>
            <p:nvSpPr>
              <p:cNvPr id="265" name="TextBox 264">
                <a:extLst>
                  <a:ext uri="{FF2B5EF4-FFF2-40B4-BE49-F238E27FC236}">
                    <a16:creationId xmlns:a16="http://schemas.microsoft.com/office/drawing/2014/main" id="{06FBCB6E-E59D-4BC9-B4A6-4EF97FCAFABE}"/>
                  </a:ext>
                </a:extLst>
              </p:cNvPr>
              <p:cNvSpPr txBox="1"/>
              <p:nvPr/>
            </p:nvSpPr>
            <p:spPr>
              <a:xfrm>
                <a:off x="7628598" y="5618651"/>
                <a:ext cx="1914413" cy="518289"/>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Finance</a:t>
                </a:r>
                <a:endParaRPr kumimoji="1" lang="ko-Kore-KR" altLang="en-US" dirty="0">
                  <a:solidFill>
                    <a:srgbClr val="FFFFFF"/>
                  </a:solidFill>
                  <a:latin typeface="맑은 고딕" panose="020B0503020000020004" pitchFamily="50" charset="-127"/>
                </a:endParaRPr>
              </a:p>
            </p:txBody>
          </p:sp>
          <p:sp>
            <p:nvSpPr>
              <p:cNvPr id="266" name="TextBox 265">
                <a:extLst>
                  <a:ext uri="{FF2B5EF4-FFF2-40B4-BE49-F238E27FC236}">
                    <a16:creationId xmlns:a16="http://schemas.microsoft.com/office/drawing/2014/main" id="{C6EF5BFA-D5F0-4C9D-87E5-5E22724EA055}"/>
                  </a:ext>
                </a:extLst>
              </p:cNvPr>
              <p:cNvSpPr txBox="1"/>
              <p:nvPr/>
            </p:nvSpPr>
            <p:spPr>
              <a:xfrm>
                <a:off x="5316092" y="5622852"/>
                <a:ext cx="2004731" cy="518289"/>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Document</a:t>
                </a:r>
                <a:endParaRPr kumimoji="1" lang="ko-Kore-KR" altLang="en-US" dirty="0">
                  <a:solidFill>
                    <a:srgbClr val="FFFFFF"/>
                  </a:solidFill>
                  <a:latin typeface="맑은 고딕" panose="020B0503020000020004" pitchFamily="50" charset="-127"/>
                </a:endParaRPr>
              </a:p>
            </p:txBody>
          </p:sp>
          <p:sp>
            <p:nvSpPr>
              <p:cNvPr id="267" name="TextBox 266">
                <a:extLst>
                  <a:ext uri="{FF2B5EF4-FFF2-40B4-BE49-F238E27FC236}">
                    <a16:creationId xmlns:a16="http://schemas.microsoft.com/office/drawing/2014/main" id="{E7092FE1-0F47-4047-8BBB-DEBD75415C46}"/>
                  </a:ext>
                </a:extLst>
              </p:cNvPr>
              <p:cNvSpPr txBox="1"/>
              <p:nvPr/>
            </p:nvSpPr>
            <p:spPr>
              <a:xfrm>
                <a:off x="5889818" y="4675794"/>
                <a:ext cx="1089259" cy="356324"/>
              </a:xfrm>
              <a:prstGeom prst="rect">
                <a:avLst/>
              </a:prstGeom>
              <a:noFill/>
            </p:spPr>
            <p:txBody>
              <a:bodyPr wrap="square" rtlCol="0">
                <a:spAutoFit/>
              </a:bodyPr>
              <a:lstStyle/>
              <a:p>
                <a:r>
                  <a:rPr kumimoji="1" lang="en-US" altLang="ko-Kore-KR" sz="1050" dirty="0">
                    <a:solidFill>
                      <a:srgbClr val="FFFFFF"/>
                    </a:solidFill>
                    <a:latin typeface="맑은 고딕" panose="020B0503020000020004" pitchFamily="50" charset="-127"/>
                  </a:rPr>
                  <a:t>common</a:t>
                </a:r>
                <a:endParaRPr kumimoji="1" lang="ko-Kore-KR" altLang="en-US" sz="1050" dirty="0">
                  <a:solidFill>
                    <a:srgbClr val="FFFFFF"/>
                  </a:solidFill>
                  <a:latin typeface="맑은 고딕" panose="020B0503020000020004" pitchFamily="50" charset="-127"/>
                </a:endParaRPr>
              </a:p>
            </p:txBody>
          </p:sp>
          <p:sp>
            <p:nvSpPr>
              <p:cNvPr id="268" name="TextBox 267">
                <a:extLst>
                  <a:ext uri="{FF2B5EF4-FFF2-40B4-BE49-F238E27FC236}">
                    <a16:creationId xmlns:a16="http://schemas.microsoft.com/office/drawing/2014/main" id="{C6DBF1D1-5786-4387-867E-C3BCFC8B2F37}"/>
                  </a:ext>
                </a:extLst>
              </p:cNvPr>
              <p:cNvSpPr txBox="1"/>
              <p:nvPr/>
            </p:nvSpPr>
            <p:spPr>
              <a:xfrm>
                <a:off x="5771488" y="3378619"/>
                <a:ext cx="1489620" cy="475098"/>
              </a:xfrm>
              <a:prstGeom prst="rect">
                <a:avLst/>
              </a:prstGeom>
              <a:noFill/>
            </p:spPr>
            <p:txBody>
              <a:bodyPr wrap="square" rtlCol="0">
                <a:spAutoFit/>
              </a:bodyPr>
              <a:lstStyle/>
              <a:p>
                <a:r>
                  <a:rPr kumimoji="1" lang="en-US" altLang="ko-Kore-KR" sz="1600" dirty="0">
                    <a:solidFill>
                      <a:srgbClr val="FFFFFF"/>
                    </a:solidFill>
                    <a:latin typeface="맑은 고딕" panose="020B0503020000020004" pitchFamily="50" charset="-127"/>
                  </a:rPr>
                  <a:t>Strategy</a:t>
                </a:r>
                <a:endParaRPr kumimoji="1" lang="ko-Kore-KR" altLang="en-US" sz="1600" dirty="0">
                  <a:solidFill>
                    <a:srgbClr val="FFFFFF"/>
                  </a:solidFill>
                  <a:latin typeface="맑은 고딕" panose="020B0503020000020004" pitchFamily="50" charset="-127"/>
                </a:endParaRPr>
              </a:p>
            </p:txBody>
          </p:sp>
          <p:sp>
            <p:nvSpPr>
              <p:cNvPr id="269" name="TextBox 268">
                <a:extLst>
                  <a:ext uri="{FF2B5EF4-FFF2-40B4-BE49-F238E27FC236}">
                    <a16:creationId xmlns:a16="http://schemas.microsoft.com/office/drawing/2014/main" id="{7AD34323-4BA7-4478-94EE-55C7CE85EF05}"/>
                  </a:ext>
                </a:extLst>
              </p:cNvPr>
              <p:cNvSpPr txBox="1"/>
              <p:nvPr/>
            </p:nvSpPr>
            <p:spPr>
              <a:xfrm>
                <a:off x="5134048" y="4279170"/>
                <a:ext cx="1089259" cy="345526"/>
              </a:xfrm>
              <a:prstGeom prst="rect">
                <a:avLst/>
              </a:prstGeom>
              <a:noFill/>
            </p:spPr>
            <p:txBody>
              <a:bodyPr wrap="square" rtlCol="0">
                <a:spAutoFit/>
              </a:bodyPr>
              <a:lstStyle/>
              <a:p>
                <a:r>
                  <a:rPr kumimoji="1" lang="en-US" altLang="ko-Kore-KR" sz="1000" dirty="0">
                    <a:solidFill>
                      <a:srgbClr val="FFFFFF"/>
                    </a:solidFill>
                    <a:latin typeface="맑은 고딕" panose="020B0503020000020004" pitchFamily="50" charset="-127"/>
                  </a:rPr>
                  <a:t>MARINE</a:t>
                </a:r>
                <a:endParaRPr kumimoji="1" lang="ko-Kore-KR" altLang="en-US" sz="1200" dirty="0">
                  <a:solidFill>
                    <a:srgbClr val="FFFFFF"/>
                  </a:solidFill>
                  <a:latin typeface="맑은 고딕" panose="020B0503020000020004" pitchFamily="50" charset="-127"/>
                </a:endParaRPr>
              </a:p>
            </p:txBody>
          </p:sp>
          <p:sp>
            <p:nvSpPr>
              <p:cNvPr id="270" name="TextBox 269">
                <a:extLst>
                  <a:ext uri="{FF2B5EF4-FFF2-40B4-BE49-F238E27FC236}">
                    <a16:creationId xmlns:a16="http://schemas.microsoft.com/office/drawing/2014/main" id="{7AA37C86-6474-4006-AEE2-8B3A0B3BAE03}"/>
                  </a:ext>
                </a:extLst>
              </p:cNvPr>
              <p:cNvSpPr txBox="1"/>
              <p:nvPr/>
            </p:nvSpPr>
            <p:spPr>
              <a:xfrm>
                <a:off x="7261108" y="2414142"/>
                <a:ext cx="1089259" cy="518289"/>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HR</a:t>
                </a:r>
                <a:endParaRPr kumimoji="1" lang="ko-Kore-KR" altLang="en-US" dirty="0">
                  <a:solidFill>
                    <a:srgbClr val="FFFFFF"/>
                  </a:solidFill>
                  <a:latin typeface="맑은 고딕" panose="020B0503020000020004" pitchFamily="50" charset="-127"/>
                </a:endParaRPr>
              </a:p>
            </p:txBody>
          </p:sp>
          <p:sp>
            <p:nvSpPr>
              <p:cNvPr id="271" name="TextBox 270">
                <a:extLst>
                  <a:ext uri="{FF2B5EF4-FFF2-40B4-BE49-F238E27FC236}">
                    <a16:creationId xmlns:a16="http://schemas.microsoft.com/office/drawing/2014/main" id="{3388D8B6-3182-44A7-8D6F-60DCC3C6639C}"/>
                  </a:ext>
                </a:extLst>
              </p:cNvPr>
              <p:cNvSpPr txBox="1"/>
              <p:nvPr/>
            </p:nvSpPr>
            <p:spPr>
              <a:xfrm>
                <a:off x="9955508" y="5609702"/>
                <a:ext cx="1196804" cy="518289"/>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Vessel</a:t>
                </a:r>
                <a:endParaRPr kumimoji="1" lang="ko-Kore-KR" altLang="en-US" dirty="0">
                  <a:solidFill>
                    <a:srgbClr val="FFFFFF"/>
                  </a:solidFill>
                  <a:latin typeface="맑은 고딕" panose="020B0503020000020004" pitchFamily="50" charset="-127"/>
                </a:endParaRPr>
              </a:p>
            </p:txBody>
          </p:sp>
          <p:sp>
            <p:nvSpPr>
              <p:cNvPr id="272" name="TextBox 271">
                <a:extLst>
                  <a:ext uri="{FF2B5EF4-FFF2-40B4-BE49-F238E27FC236}">
                    <a16:creationId xmlns:a16="http://schemas.microsoft.com/office/drawing/2014/main" id="{182E5288-4F96-4307-9B13-6E523F97604C}"/>
                  </a:ext>
                </a:extLst>
              </p:cNvPr>
              <p:cNvSpPr txBox="1"/>
              <p:nvPr/>
            </p:nvSpPr>
            <p:spPr>
              <a:xfrm>
                <a:off x="8412095" y="3351018"/>
                <a:ext cx="1196803" cy="518289"/>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SALES</a:t>
                </a:r>
                <a:endParaRPr kumimoji="1" lang="ko-Kore-KR" altLang="en-US" dirty="0">
                  <a:solidFill>
                    <a:srgbClr val="FFFFFF"/>
                  </a:solidFill>
                  <a:latin typeface="맑은 고딕" panose="020B0503020000020004" pitchFamily="50" charset="-127"/>
                </a:endParaRPr>
              </a:p>
            </p:txBody>
          </p:sp>
          <p:sp>
            <p:nvSpPr>
              <p:cNvPr id="273" name="TextBox 272">
                <a:extLst>
                  <a:ext uri="{FF2B5EF4-FFF2-40B4-BE49-F238E27FC236}">
                    <a16:creationId xmlns:a16="http://schemas.microsoft.com/office/drawing/2014/main" id="{C7765F49-2BEB-4499-B611-2B167C367492}"/>
                  </a:ext>
                </a:extLst>
              </p:cNvPr>
              <p:cNvSpPr txBox="1"/>
              <p:nvPr/>
            </p:nvSpPr>
            <p:spPr>
              <a:xfrm>
                <a:off x="9966441" y="4402280"/>
                <a:ext cx="1673684" cy="475098"/>
              </a:xfrm>
              <a:prstGeom prst="rect">
                <a:avLst/>
              </a:prstGeom>
              <a:noFill/>
            </p:spPr>
            <p:txBody>
              <a:bodyPr wrap="square" rtlCol="0">
                <a:spAutoFit/>
              </a:bodyPr>
              <a:lstStyle/>
              <a:p>
                <a:r>
                  <a:rPr kumimoji="1" lang="en-US" altLang="ko-Kore-KR" sz="1600" dirty="0">
                    <a:solidFill>
                      <a:srgbClr val="FFFFFF"/>
                    </a:solidFill>
                    <a:latin typeface="맑은 고딕" panose="020B0503020000020004" pitchFamily="50" charset="-127"/>
                  </a:rPr>
                  <a:t>Container</a:t>
                </a:r>
                <a:endParaRPr kumimoji="1" lang="ko-Kore-KR" altLang="en-US" dirty="0">
                  <a:solidFill>
                    <a:srgbClr val="FFFFFF"/>
                  </a:solidFill>
                  <a:latin typeface="맑은 고딕" panose="020B0503020000020004" pitchFamily="50" charset="-127"/>
                </a:endParaRPr>
              </a:p>
            </p:txBody>
          </p:sp>
          <p:sp>
            <p:nvSpPr>
              <p:cNvPr id="274" name="TextBox 273">
                <a:extLst>
                  <a:ext uri="{FF2B5EF4-FFF2-40B4-BE49-F238E27FC236}">
                    <a16:creationId xmlns:a16="http://schemas.microsoft.com/office/drawing/2014/main" id="{3E42DF1C-4C61-40EA-A83D-9D680CE27261}"/>
                  </a:ext>
                </a:extLst>
              </p:cNvPr>
              <p:cNvSpPr txBox="1"/>
              <p:nvPr/>
            </p:nvSpPr>
            <p:spPr>
              <a:xfrm>
                <a:off x="5527409" y="2155790"/>
                <a:ext cx="1196804" cy="356324"/>
              </a:xfrm>
              <a:prstGeom prst="rect">
                <a:avLst/>
              </a:prstGeom>
              <a:noFill/>
            </p:spPr>
            <p:txBody>
              <a:bodyPr wrap="square" rtlCol="0">
                <a:spAutoFit/>
              </a:bodyPr>
              <a:lstStyle/>
              <a:p>
                <a:r>
                  <a:rPr kumimoji="1" lang="en-US" altLang="ko-Kore-KR" sz="1050" dirty="0">
                    <a:solidFill>
                      <a:srgbClr val="FFFFFF"/>
                    </a:solidFill>
                    <a:latin typeface="맑은 고딕" panose="020B0503020000020004" pitchFamily="50" charset="-127"/>
                  </a:rPr>
                  <a:t>Planning</a:t>
                </a:r>
                <a:endParaRPr kumimoji="1" lang="ko-Kore-KR" altLang="en-US" sz="1200" dirty="0">
                  <a:solidFill>
                    <a:srgbClr val="FFFFFF"/>
                  </a:solidFill>
                  <a:latin typeface="맑은 고딕" panose="020B0503020000020004" pitchFamily="50" charset="-127"/>
                </a:endParaRPr>
              </a:p>
            </p:txBody>
          </p:sp>
        </p:grpSp>
        <p:grpSp>
          <p:nvGrpSpPr>
            <p:cNvPr id="7" name="Group 6">
              <a:extLst>
                <a:ext uri="{FF2B5EF4-FFF2-40B4-BE49-F238E27FC236}">
                  <a16:creationId xmlns:a16="http://schemas.microsoft.com/office/drawing/2014/main" id="{74AF1BDB-0B19-44A6-981A-82B52BEE63C9}"/>
                </a:ext>
              </a:extLst>
            </p:cNvPr>
            <p:cNvGrpSpPr/>
            <p:nvPr/>
          </p:nvGrpSpPr>
          <p:grpSpPr>
            <a:xfrm>
              <a:off x="484325" y="3423084"/>
              <a:ext cx="4512506" cy="3002229"/>
              <a:chOff x="484325" y="3423084"/>
              <a:chExt cx="4512506" cy="3002229"/>
            </a:xfrm>
          </p:grpSpPr>
          <p:sp>
            <p:nvSpPr>
              <p:cNvPr id="275" name="Rectangle 203">
                <a:extLst>
                  <a:ext uri="{FF2B5EF4-FFF2-40B4-BE49-F238E27FC236}">
                    <a16:creationId xmlns:a16="http://schemas.microsoft.com/office/drawing/2014/main" id="{FEFF446D-3BBE-441F-B357-E4D66F3F8DC4}"/>
                  </a:ext>
                </a:extLst>
              </p:cNvPr>
              <p:cNvSpPr>
                <a:spLocks noChangeArrowheads="1"/>
              </p:cNvSpPr>
              <p:nvPr/>
            </p:nvSpPr>
            <p:spPr bwMode="auto">
              <a:xfrm>
                <a:off x="629055" y="3423084"/>
                <a:ext cx="959844" cy="274388"/>
              </a:xfrm>
              <a:prstGeom prst="rect">
                <a:avLst/>
              </a:prstGeom>
              <a:noFill/>
              <a:ln w="12700" cap="flat" cmpd="sng" algn="ctr">
                <a:solidFill>
                  <a:srgbClr val="F9BE00"/>
                </a:solidFill>
                <a:prstDash val="solid"/>
                <a:miter lim="800000"/>
              </a:ln>
              <a:effectLst/>
            </p:spPr>
            <p:txBody>
              <a:bodyPr rot="0" spcFirstLastPara="0" vertOverflow="overflow" horzOverflow="overflow" vert="horz" wrap="square" lIns="91440" tIns="36000" rIns="91440" bIns="45720" numCol="1" spcCol="0" rtlCol="0" fromWordArt="0" anchor="t" anchorCtr="0" forceAA="0" compatLnSpc="1">
                <a:prstTxWarp prst="textNoShape">
                  <a:avLst/>
                </a:prstTxWarp>
                <a:noAutofit/>
                <a:scene3d>
                  <a:camera prst="orthographicFront"/>
                  <a:lightRig rig="threePt" dir="t"/>
                </a:scene3d>
                <a:sp3d>
                  <a:bevelT w="0" h="6350"/>
                  <a:bevelB w="0" h="0"/>
                </a:sp3d>
              </a:bodyPr>
              <a:lstStyle>
                <a:lvl1pPr>
                  <a:defRPr sz="1400" b="1">
                    <a:solidFill>
                      <a:schemeClr val="tx1"/>
                    </a:solidFill>
                    <a:latin typeface="Arial" charset="0"/>
                    <a:ea typeface="맑은 고딕" charset="0"/>
                  </a:defRPr>
                </a:lvl1pPr>
                <a:lvl2pPr marL="742950" indent="-285750">
                  <a:defRPr sz="1400" b="1">
                    <a:solidFill>
                      <a:schemeClr val="tx1"/>
                    </a:solidFill>
                    <a:latin typeface="Arial" charset="0"/>
                    <a:ea typeface="맑은 고딕" charset="0"/>
                  </a:defRPr>
                </a:lvl2pPr>
                <a:lvl3pPr marL="1143000" indent="-228600">
                  <a:defRPr sz="1400" b="1">
                    <a:solidFill>
                      <a:schemeClr val="tx1"/>
                    </a:solidFill>
                    <a:latin typeface="Arial" charset="0"/>
                    <a:ea typeface="맑은 고딕" charset="0"/>
                  </a:defRPr>
                </a:lvl3pPr>
                <a:lvl4pPr marL="1600200" indent="-228600">
                  <a:defRPr sz="1400" b="1">
                    <a:solidFill>
                      <a:schemeClr val="tx1"/>
                    </a:solidFill>
                    <a:latin typeface="Arial" charset="0"/>
                    <a:ea typeface="맑은 고딕" charset="0"/>
                  </a:defRPr>
                </a:lvl4pPr>
                <a:lvl5pPr marL="2057400" indent="-228600">
                  <a:defRPr sz="1400" b="1">
                    <a:solidFill>
                      <a:schemeClr val="tx1"/>
                    </a:solidFill>
                    <a:latin typeface="Arial" charset="0"/>
                    <a:ea typeface="맑은 고딕" charset="0"/>
                  </a:defRPr>
                </a:lvl5pPr>
                <a:lvl6pPr marL="2514600" indent="-228600" eaLnBrk="0" fontAlgn="base" hangingPunct="0">
                  <a:spcBef>
                    <a:spcPct val="0"/>
                  </a:spcBef>
                  <a:spcAft>
                    <a:spcPct val="0"/>
                  </a:spcAft>
                  <a:defRPr sz="1400" b="1">
                    <a:solidFill>
                      <a:schemeClr val="tx1"/>
                    </a:solidFill>
                    <a:latin typeface="Arial" charset="0"/>
                    <a:ea typeface="맑은 고딕" charset="0"/>
                  </a:defRPr>
                </a:lvl6pPr>
                <a:lvl7pPr marL="2971800" indent="-228600" eaLnBrk="0" fontAlgn="base" hangingPunct="0">
                  <a:spcBef>
                    <a:spcPct val="0"/>
                  </a:spcBef>
                  <a:spcAft>
                    <a:spcPct val="0"/>
                  </a:spcAft>
                  <a:defRPr sz="1400" b="1">
                    <a:solidFill>
                      <a:schemeClr val="tx1"/>
                    </a:solidFill>
                    <a:latin typeface="Arial" charset="0"/>
                    <a:ea typeface="맑은 고딕" charset="0"/>
                  </a:defRPr>
                </a:lvl7pPr>
                <a:lvl8pPr marL="3429000" indent="-228600" eaLnBrk="0" fontAlgn="base" hangingPunct="0">
                  <a:spcBef>
                    <a:spcPct val="0"/>
                  </a:spcBef>
                  <a:spcAft>
                    <a:spcPct val="0"/>
                  </a:spcAft>
                  <a:defRPr sz="1400" b="1">
                    <a:solidFill>
                      <a:schemeClr val="tx1"/>
                    </a:solidFill>
                    <a:latin typeface="Arial" charset="0"/>
                    <a:ea typeface="맑은 고딕" charset="0"/>
                  </a:defRPr>
                </a:lvl8pPr>
                <a:lvl9pPr marL="3886200" indent="-228600" eaLnBrk="0" fontAlgn="base" hangingPunct="0">
                  <a:spcBef>
                    <a:spcPct val="0"/>
                  </a:spcBef>
                  <a:spcAft>
                    <a:spcPct val="0"/>
                  </a:spcAft>
                  <a:defRPr sz="1400" b="1">
                    <a:solidFill>
                      <a:schemeClr val="tx1"/>
                    </a:solidFill>
                    <a:latin typeface="Arial" charset="0"/>
                    <a:ea typeface="맑은 고딕" charset="0"/>
                  </a:defRPr>
                </a:lvl9pPr>
              </a:lstStyle>
              <a:p>
                <a:pPr fontAlgn="auto" latinLnBrk="0">
                  <a:spcBef>
                    <a:spcPts val="0"/>
                  </a:spcBef>
                  <a:spcAft>
                    <a:spcPts val="0"/>
                  </a:spcAft>
                </a:pPr>
                <a:endParaRPr lang="en-US" altLang="ko-KR" sz="1050" kern="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sp>
            <p:nvSpPr>
              <p:cNvPr id="276" name="Rectangle 203">
                <a:extLst>
                  <a:ext uri="{FF2B5EF4-FFF2-40B4-BE49-F238E27FC236}">
                    <a16:creationId xmlns:a16="http://schemas.microsoft.com/office/drawing/2014/main" id="{8C9E5605-B858-45A1-8BAB-3F9F20FB0221}"/>
                  </a:ext>
                </a:extLst>
              </p:cNvPr>
              <p:cNvSpPr>
                <a:spLocks noChangeArrowheads="1"/>
              </p:cNvSpPr>
              <p:nvPr/>
            </p:nvSpPr>
            <p:spPr bwMode="auto">
              <a:xfrm>
                <a:off x="1718807" y="3443967"/>
                <a:ext cx="959844" cy="602604"/>
              </a:xfrm>
              <a:prstGeom prst="rect">
                <a:avLst/>
              </a:prstGeom>
              <a:noFill/>
              <a:ln w="12700" cap="flat" cmpd="sng" algn="ctr">
                <a:solidFill>
                  <a:srgbClr val="F9BE00"/>
                </a:solidFill>
                <a:prstDash val="solid"/>
                <a:miter lim="800000"/>
              </a:ln>
              <a:effectLst/>
            </p:spPr>
            <p:txBody>
              <a:bodyPr rot="0" spcFirstLastPara="0" vertOverflow="overflow" horzOverflow="overflow" vert="horz" wrap="square" lIns="91440" tIns="36000" rIns="91440" bIns="45720" numCol="1" spcCol="0" rtlCol="0" fromWordArt="0" anchor="t" anchorCtr="0" forceAA="0" compatLnSpc="1">
                <a:prstTxWarp prst="textNoShape">
                  <a:avLst/>
                </a:prstTxWarp>
                <a:noAutofit/>
                <a:scene3d>
                  <a:camera prst="orthographicFront"/>
                  <a:lightRig rig="threePt" dir="t"/>
                </a:scene3d>
                <a:sp3d>
                  <a:bevelT w="0" h="6350"/>
                  <a:bevelB w="0" h="0"/>
                </a:sp3d>
              </a:bodyPr>
              <a:lstStyle>
                <a:lvl1pPr>
                  <a:defRPr sz="1400" b="1">
                    <a:solidFill>
                      <a:schemeClr val="tx1"/>
                    </a:solidFill>
                    <a:latin typeface="Arial" charset="0"/>
                    <a:ea typeface="맑은 고딕" charset="0"/>
                  </a:defRPr>
                </a:lvl1pPr>
                <a:lvl2pPr marL="742950" indent="-285750">
                  <a:defRPr sz="1400" b="1">
                    <a:solidFill>
                      <a:schemeClr val="tx1"/>
                    </a:solidFill>
                    <a:latin typeface="Arial" charset="0"/>
                    <a:ea typeface="맑은 고딕" charset="0"/>
                  </a:defRPr>
                </a:lvl2pPr>
                <a:lvl3pPr marL="1143000" indent="-228600">
                  <a:defRPr sz="1400" b="1">
                    <a:solidFill>
                      <a:schemeClr val="tx1"/>
                    </a:solidFill>
                    <a:latin typeface="Arial" charset="0"/>
                    <a:ea typeface="맑은 고딕" charset="0"/>
                  </a:defRPr>
                </a:lvl3pPr>
                <a:lvl4pPr marL="1600200" indent="-228600">
                  <a:defRPr sz="1400" b="1">
                    <a:solidFill>
                      <a:schemeClr val="tx1"/>
                    </a:solidFill>
                    <a:latin typeface="Arial" charset="0"/>
                    <a:ea typeface="맑은 고딕" charset="0"/>
                  </a:defRPr>
                </a:lvl4pPr>
                <a:lvl5pPr marL="2057400" indent="-228600">
                  <a:defRPr sz="1400" b="1">
                    <a:solidFill>
                      <a:schemeClr val="tx1"/>
                    </a:solidFill>
                    <a:latin typeface="Arial" charset="0"/>
                    <a:ea typeface="맑은 고딕" charset="0"/>
                  </a:defRPr>
                </a:lvl5pPr>
                <a:lvl6pPr marL="2514600" indent="-228600" eaLnBrk="0" fontAlgn="base" hangingPunct="0">
                  <a:spcBef>
                    <a:spcPct val="0"/>
                  </a:spcBef>
                  <a:spcAft>
                    <a:spcPct val="0"/>
                  </a:spcAft>
                  <a:defRPr sz="1400" b="1">
                    <a:solidFill>
                      <a:schemeClr val="tx1"/>
                    </a:solidFill>
                    <a:latin typeface="Arial" charset="0"/>
                    <a:ea typeface="맑은 고딕" charset="0"/>
                  </a:defRPr>
                </a:lvl6pPr>
                <a:lvl7pPr marL="2971800" indent="-228600" eaLnBrk="0" fontAlgn="base" hangingPunct="0">
                  <a:spcBef>
                    <a:spcPct val="0"/>
                  </a:spcBef>
                  <a:spcAft>
                    <a:spcPct val="0"/>
                  </a:spcAft>
                  <a:defRPr sz="1400" b="1">
                    <a:solidFill>
                      <a:schemeClr val="tx1"/>
                    </a:solidFill>
                    <a:latin typeface="Arial" charset="0"/>
                    <a:ea typeface="맑은 고딕" charset="0"/>
                  </a:defRPr>
                </a:lvl7pPr>
                <a:lvl8pPr marL="3429000" indent="-228600" eaLnBrk="0" fontAlgn="base" hangingPunct="0">
                  <a:spcBef>
                    <a:spcPct val="0"/>
                  </a:spcBef>
                  <a:spcAft>
                    <a:spcPct val="0"/>
                  </a:spcAft>
                  <a:defRPr sz="1400" b="1">
                    <a:solidFill>
                      <a:schemeClr val="tx1"/>
                    </a:solidFill>
                    <a:latin typeface="Arial" charset="0"/>
                    <a:ea typeface="맑은 고딕" charset="0"/>
                  </a:defRPr>
                </a:lvl8pPr>
                <a:lvl9pPr marL="3886200" indent="-228600" eaLnBrk="0" fontAlgn="base" hangingPunct="0">
                  <a:spcBef>
                    <a:spcPct val="0"/>
                  </a:spcBef>
                  <a:spcAft>
                    <a:spcPct val="0"/>
                  </a:spcAft>
                  <a:defRPr sz="1400" b="1">
                    <a:solidFill>
                      <a:schemeClr val="tx1"/>
                    </a:solidFill>
                    <a:latin typeface="Arial" charset="0"/>
                    <a:ea typeface="맑은 고딕" charset="0"/>
                  </a:defRPr>
                </a:lvl9pPr>
              </a:lstStyle>
              <a:p>
                <a:pPr fontAlgn="auto" latinLnBrk="0">
                  <a:spcBef>
                    <a:spcPts val="0"/>
                  </a:spcBef>
                  <a:spcAft>
                    <a:spcPts val="0"/>
                  </a:spcAft>
                </a:pPr>
                <a:endParaRPr lang="en-US" altLang="ko-KR" sz="1050" kern="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sp>
            <p:nvSpPr>
              <p:cNvPr id="277" name="Rectangle 203">
                <a:extLst>
                  <a:ext uri="{FF2B5EF4-FFF2-40B4-BE49-F238E27FC236}">
                    <a16:creationId xmlns:a16="http://schemas.microsoft.com/office/drawing/2014/main" id="{3203D925-8917-49D9-A700-E84A3415C4F7}"/>
                  </a:ext>
                </a:extLst>
              </p:cNvPr>
              <p:cNvSpPr>
                <a:spLocks noChangeArrowheads="1"/>
              </p:cNvSpPr>
              <p:nvPr/>
            </p:nvSpPr>
            <p:spPr bwMode="auto">
              <a:xfrm>
                <a:off x="756787" y="4134778"/>
                <a:ext cx="1104253" cy="635227"/>
              </a:xfrm>
              <a:prstGeom prst="rect">
                <a:avLst/>
              </a:prstGeom>
              <a:noFill/>
              <a:ln w="12700" cap="flat" cmpd="sng" algn="ctr">
                <a:solidFill>
                  <a:srgbClr val="F9BE00"/>
                </a:solidFill>
                <a:prstDash val="solid"/>
                <a:miter lim="800000"/>
              </a:ln>
              <a:effectLst/>
            </p:spPr>
            <p:txBody>
              <a:bodyPr rot="0" spcFirstLastPara="0" vertOverflow="overflow" horzOverflow="overflow" vert="horz" wrap="square" lIns="91440" tIns="36000" rIns="91440" bIns="45720" numCol="1" spcCol="0" rtlCol="0" fromWordArt="0" anchor="t" anchorCtr="0" forceAA="0" compatLnSpc="1">
                <a:prstTxWarp prst="textNoShape">
                  <a:avLst/>
                </a:prstTxWarp>
                <a:noAutofit/>
                <a:scene3d>
                  <a:camera prst="orthographicFront"/>
                  <a:lightRig rig="threePt" dir="t"/>
                </a:scene3d>
                <a:sp3d>
                  <a:bevelT w="0" h="6350"/>
                  <a:bevelB w="0" h="0"/>
                </a:sp3d>
              </a:bodyPr>
              <a:lstStyle>
                <a:lvl1pPr>
                  <a:defRPr sz="1400" b="1">
                    <a:solidFill>
                      <a:schemeClr val="tx1"/>
                    </a:solidFill>
                    <a:latin typeface="Arial" charset="0"/>
                    <a:ea typeface="맑은 고딕" charset="0"/>
                  </a:defRPr>
                </a:lvl1pPr>
                <a:lvl2pPr marL="742950" indent="-285750">
                  <a:defRPr sz="1400" b="1">
                    <a:solidFill>
                      <a:schemeClr val="tx1"/>
                    </a:solidFill>
                    <a:latin typeface="Arial" charset="0"/>
                    <a:ea typeface="맑은 고딕" charset="0"/>
                  </a:defRPr>
                </a:lvl2pPr>
                <a:lvl3pPr marL="1143000" indent="-228600">
                  <a:defRPr sz="1400" b="1">
                    <a:solidFill>
                      <a:schemeClr val="tx1"/>
                    </a:solidFill>
                    <a:latin typeface="Arial" charset="0"/>
                    <a:ea typeface="맑은 고딕" charset="0"/>
                  </a:defRPr>
                </a:lvl3pPr>
                <a:lvl4pPr marL="1600200" indent="-228600">
                  <a:defRPr sz="1400" b="1">
                    <a:solidFill>
                      <a:schemeClr val="tx1"/>
                    </a:solidFill>
                    <a:latin typeface="Arial" charset="0"/>
                    <a:ea typeface="맑은 고딕" charset="0"/>
                  </a:defRPr>
                </a:lvl4pPr>
                <a:lvl5pPr marL="2057400" indent="-228600">
                  <a:defRPr sz="1400" b="1">
                    <a:solidFill>
                      <a:schemeClr val="tx1"/>
                    </a:solidFill>
                    <a:latin typeface="Arial" charset="0"/>
                    <a:ea typeface="맑은 고딕" charset="0"/>
                  </a:defRPr>
                </a:lvl5pPr>
                <a:lvl6pPr marL="2514600" indent="-228600" eaLnBrk="0" fontAlgn="base" hangingPunct="0">
                  <a:spcBef>
                    <a:spcPct val="0"/>
                  </a:spcBef>
                  <a:spcAft>
                    <a:spcPct val="0"/>
                  </a:spcAft>
                  <a:defRPr sz="1400" b="1">
                    <a:solidFill>
                      <a:schemeClr val="tx1"/>
                    </a:solidFill>
                    <a:latin typeface="Arial" charset="0"/>
                    <a:ea typeface="맑은 고딕" charset="0"/>
                  </a:defRPr>
                </a:lvl6pPr>
                <a:lvl7pPr marL="2971800" indent="-228600" eaLnBrk="0" fontAlgn="base" hangingPunct="0">
                  <a:spcBef>
                    <a:spcPct val="0"/>
                  </a:spcBef>
                  <a:spcAft>
                    <a:spcPct val="0"/>
                  </a:spcAft>
                  <a:defRPr sz="1400" b="1">
                    <a:solidFill>
                      <a:schemeClr val="tx1"/>
                    </a:solidFill>
                    <a:latin typeface="Arial" charset="0"/>
                    <a:ea typeface="맑은 고딕" charset="0"/>
                  </a:defRPr>
                </a:lvl7pPr>
                <a:lvl8pPr marL="3429000" indent="-228600" eaLnBrk="0" fontAlgn="base" hangingPunct="0">
                  <a:spcBef>
                    <a:spcPct val="0"/>
                  </a:spcBef>
                  <a:spcAft>
                    <a:spcPct val="0"/>
                  </a:spcAft>
                  <a:defRPr sz="1400" b="1">
                    <a:solidFill>
                      <a:schemeClr val="tx1"/>
                    </a:solidFill>
                    <a:latin typeface="Arial" charset="0"/>
                    <a:ea typeface="맑은 고딕" charset="0"/>
                  </a:defRPr>
                </a:lvl8pPr>
                <a:lvl9pPr marL="3886200" indent="-228600" eaLnBrk="0" fontAlgn="base" hangingPunct="0">
                  <a:spcBef>
                    <a:spcPct val="0"/>
                  </a:spcBef>
                  <a:spcAft>
                    <a:spcPct val="0"/>
                  </a:spcAft>
                  <a:defRPr sz="1400" b="1">
                    <a:solidFill>
                      <a:schemeClr val="tx1"/>
                    </a:solidFill>
                    <a:latin typeface="Arial" charset="0"/>
                    <a:ea typeface="맑은 고딕" charset="0"/>
                  </a:defRPr>
                </a:lvl9pPr>
              </a:lstStyle>
              <a:p>
                <a:pPr fontAlgn="auto" latinLnBrk="0">
                  <a:spcBef>
                    <a:spcPts val="0"/>
                  </a:spcBef>
                  <a:spcAft>
                    <a:spcPts val="0"/>
                  </a:spcAft>
                </a:pPr>
                <a:endParaRPr lang="en-US" altLang="ko-KR" sz="1050" kern="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sp>
            <p:nvSpPr>
              <p:cNvPr id="278" name="Rectangle 203">
                <a:extLst>
                  <a:ext uri="{FF2B5EF4-FFF2-40B4-BE49-F238E27FC236}">
                    <a16:creationId xmlns:a16="http://schemas.microsoft.com/office/drawing/2014/main" id="{1FF54C8A-E50B-4BBB-9ACE-7561164AD56A}"/>
                  </a:ext>
                </a:extLst>
              </p:cNvPr>
              <p:cNvSpPr>
                <a:spLocks noChangeArrowheads="1"/>
              </p:cNvSpPr>
              <p:nvPr/>
            </p:nvSpPr>
            <p:spPr bwMode="auto">
              <a:xfrm>
                <a:off x="508433" y="4838135"/>
                <a:ext cx="1661333" cy="419707"/>
              </a:xfrm>
              <a:prstGeom prst="rect">
                <a:avLst/>
              </a:prstGeom>
              <a:noFill/>
              <a:ln w="12700" cap="flat" cmpd="sng" algn="ctr">
                <a:solidFill>
                  <a:srgbClr val="F9BE00"/>
                </a:solidFill>
                <a:prstDash val="solid"/>
                <a:miter lim="800000"/>
              </a:ln>
              <a:effectLst/>
            </p:spPr>
            <p:txBody>
              <a:bodyPr rot="0" spcFirstLastPara="0" vertOverflow="overflow" horzOverflow="overflow" vert="horz" wrap="square" lIns="91440" tIns="36000" rIns="91440" bIns="45720" numCol="1" spcCol="0" rtlCol="0" fromWordArt="0" anchor="t" anchorCtr="0" forceAA="0" compatLnSpc="1">
                <a:prstTxWarp prst="textNoShape">
                  <a:avLst/>
                </a:prstTxWarp>
                <a:noAutofit/>
                <a:scene3d>
                  <a:camera prst="orthographicFront"/>
                  <a:lightRig rig="threePt" dir="t"/>
                </a:scene3d>
                <a:sp3d>
                  <a:bevelT w="0" h="6350"/>
                  <a:bevelB w="0" h="0"/>
                </a:sp3d>
              </a:bodyPr>
              <a:lstStyle>
                <a:lvl1pPr>
                  <a:defRPr sz="1400" b="1">
                    <a:solidFill>
                      <a:schemeClr val="tx1"/>
                    </a:solidFill>
                    <a:latin typeface="Arial" charset="0"/>
                    <a:ea typeface="맑은 고딕" charset="0"/>
                  </a:defRPr>
                </a:lvl1pPr>
                <a:lvl2pPr marL="742950" indent="-285750">
                  <a:defRPr sz="1400" b="1">
                    <a:solidFill>
                      <a:schemeClr val="tx1"/>
                    </a:solidFill>
                    <a:latin typeface="Arial" charset="0"/>
                    <a:ea typeface="맑은 고딕" charset="0"/>
                  </a:defRPr>
                </a:lvl2pPr>
                <a:lvl3pPr marL="1143000" indent="-228600">
                  <a:defRPr sz="1400" b="1">
                    <a:solidFill>
                      <a:schemeClr val="tx1"/>
                    </a:solidFill>
                    <a:latin typeface="Arial" charset="0"/>
                    <a:ea typeface="맑은 고딕" charset="0"/>
                  </a:defRPr>
                </a:lvl3pPr>
                <a:lvl4pPr marL="1600200" indent="-228600">
                  <a:defRPr sz="1400" b="1">
                    <a:solidFill>
                      <a:schemeClr val="tx1"/>
                    </a:solidFill>
                    <a:latin typeface="Arial" charset="0"/>
                    <a:ea typeface="맑은 고딕" charset="0"/>
                  </a:defRPr>
                </a:lvl4pPr>
                <a:lvl5pPr marL="2057400" indent="-228600">
                  <a:defRPr sz="1400" b="1">
                    <a:solidFill>
                      <a:schemeClr val="tx1"/>
                    </a:solidFill>
                    <a:latin typeface="Arial" charset="0"/>
                    <a:ea typeface="맑은 고딕" charset="0"/>
                  </a:defRPr>
                </a:lvl5pPr>
                <a:lvl6pPr marL="2514600" indent="-228600" eaLnBrk="0" fontAlgn="base" hangingPunct="0">
                  <a:spcBef>
                    <a:spcPct val="0"/>
                  </a:spcBef>
                  <a:spcAft>
                    <a:spcPct val="0"/>
                  </a:spcAft>
                  <a:defRPr sz="1400" b="1">
                    <a:solidFill>
                      <a:schemeClr val="tx1"/>
                    </a:solidFill>
                    <a:latin typeface="Arial" charset="0"/>
                    <a:ea typeface="맑은 고딕" charset="0"/>
                  </a:defRPr>
                </a:lvl6pPr>
                <a:lvl7pPr marL="2971800" indent="-228600" eaLnBrk="0" fontAlgn="base" hangingPunct="0">
                  <a:spcBef>
                    <a:spcPct val="0"/>
                  </a:spcBef>
                  <a:spcAft>
                    <a:spcPct val="0"/>
                  </a:spcAft>
                  <a:defRPr sz="1400" b="1">
                    <a:solidFill>
                      <a:schemeClr val="tx1"/>
                    </a:solidFill>
                    <a:latin typeface="Arial" charset="0"/>
                    <a:ea typeface="맑은 고딕" charset="0"/>
                  </a:defRPr>
                </a:lvl7pPr>
                <a:lvl8pPr marL="3429000" indent="-228600" eaLnBrk="0" fontAlgn="base" hangingPunct="0">
                  <a:spcBef>
                    <a:spcPct val="0"/>
                  </a:spcBef>
                  <a:spcAft>
                    <a:spcPct val="0"/>
                  </a:spcAft>
                  <a:defRPr sz="1400" b="1">
                    <a:solidFill>
                      <a:schemeClr val="tx1"/>
                    </a:solidFill>
                    <a:latin typeface="Arial" charset="0"/>
                    <a:ea typeface="맑은 고딕" charset="0"/>
                  </a:defRPr>
                </a:lvl8pPr>
                <a:lvl9pPr marL="3886200" indent="-228600" eaLnBrk="0" fontAlgn="base" hangingPunct="0">
                  <a:spcBef>
                    <a:spcPct val="0"/>
                  </a:spcBef>
                  <a:spcAft>
                    <a:spcPct val="0"/>
                  </a:spcAft>
                  <a:defRPr sz="1400" b="1">
                    <a:solidFill>
                      <a:schemeClr val="tx1"/>
                    </a:solidFill>
                    <a:latin typeface="Arial" charset="0"/>
                    <a:ea typeface="맑은 고딕" charset="0"/>
                  </a:defRPr>
                </a:lvl9pPr>
              </a:lstStyle>
              <a:p>
                <a:pPr fontAlgn="auto" latinLnBrk="0">
                  <a:spcBef>
                    <a:spcPts val="0"/>
                  </a:spcBef>
                  <a:spcAft>
                    <a:spcPts val="0"/>
                  </a:spcAft>
                </a:pPr>
                <a:endParaRPr lang="en-US" altLang="ko-KR" sz="1050" kern="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sp>
            <p:nvSpPr>
              <p:cNvPr id="279" name="Rectangle 203">
                <a:extLst>
                  <a:ext uri="{FF2B5EF4-FFF2-40B4-BE49-F238E27FC236}">
                    <a16:creationId xmlns:a16="http://schemas.microsoft.com/office/drawing/2014/main" id="{0FEC5265-7F27-4522-8FE2-68FCAA19DB98}"/>
                  </a:ext>
                </a:extLst>
              </p:cNvPr>
              <p:cNvSpPr>
                <a:spLocks noChangeArrowheads="1"/>
              </p:cNvSpPr>
              <p:nvPr/>
            </p:nvSpPr>
            <p:spPr bwMode="auto">
              <a:xfrm>
                <a:off x="868985" y="5305332"/>
                <a:ext cx="992055" cy="360426"/>
              </a:xfrm>
              <a:prstGeom prst="rect">
                <a:avLst/>
              </a:prstGeom>
              <a:noFill/>
              <a:ln w="12700" cap="flat" cmpd="sng" algn="ctr">
                <a:solidFill>
                  <a:srgbClr val="F9BE00"/>
                </a:solidFill>
                <a:prstDash val="solid"/>
                <a:miter lim="800000"/>
              </a:ln>
              <a:effectLst/>
            </p:spPr>
            <p:txBody>
              <a:bodyPr rot="0" spcFirstLastPara="0" vertOverflow="overflow" horzOverflow="overflow" vert="horz" wrap="square" lIns="91440" tIns="36000" rIns="91440" bIns="45720" numCol="1" spcCol="0" rtlCol="0" fromWordArt="0" anchor="t" anchorCtr="0" forceAA="0" compatLnSpc="1">
                <a:prstTxWarp prst="textNoShape">
                  <a:avLst/>
                </a:prstTxWarp>
                <a:noAutofit/>
                <a:scene3d>
                  <a:camera prst="orthographicFront"/>
                  <a:lightRig rig="threePt" dir="t"/>
                </a:scene3d>
                <a:sp3d>
                  <a:bevelT w="0" h="6350"/>
                  <a:bevelB w="0" h="0"/>
                </a:sp3d>
              </a:bodyPr>
              <a:lstStyle>
                <a:lvl1pPr>
                  <a:defRPr sz="1400" b="1">
                    <a:solidFill>
                      <a:schemeClr val="tx1"/>
                    </a:solidFill>
                    <a:latin typeface="Arial" charset="0"/>
                    <a:ea typeface="맑은 고딕" charset="0"/>
                  </a:defRPr>
                </a:lvl1pPr>
                <a:lvl2pPr marL="742950" indent="-285750">
                  <a:defRPr sz="1400" b="1">
                    <a:solidFill>
                      <a:schemeClr val="tx1"/>
                    </a:solidFill>
                    <a:latin typeface="Arial" charset="0"/>
                    <a:ea typeface="맑은 고딕" charset="0"/>
                  </a:defRPr>
                </a:lvl2pPr>
                <a:lvl3pPr marL="1143000" indent="-228600">
                  <a:defRPr sz="1400" b="1">
                    <a:solidFill>
                      <a:schemeClr val="tx1"/>
                    </a:solidFill>
                    <a:latin typeface="Arial" charset="0"/>
                    <a:ea typeface="맑은 고딕" charset="0"/>
                  </a:defRPr>
                </a:lvl3pPr>
                <a:lvl4pPr marL="1600200" indent="-228600">
                  <a:defRPr sz="1400" b="1">
                    <a:solidFill>
                      <a:schemeClr val="tx1"/>
                    </a:solidFill>
                    <a:latin typeface="Arial" charset="0"/>
                    <a:ea typeface="맑은 고딕" charset="0"/>
                  </a:defRPr>
                </a:lvl4pPr>
                <a:lvl5pPr marL="2057400" indent="-228600">
                  <a:defRPr sz="1400" b="1">
                    <a:solidFill>
                      <a:schemeClr val="tx1"/>
                    </a:solidFill>
                    <a:latin typeface="Arial" charset="0"/>
                    <a:ea typeface="맑은 고딕" charset="0"/>
                  </a:defRPr>
                </a:lvl5pPr>
                <a:lvl6pPr marL="2514600" indent="-228600" eaLnBrk="0" fontAlgn="base" hangingPunct="0">
                  <a:spcBef>
                    <a:spcPct val="0"/>
                  </a:spcBef>
                  <a:spcAft>
                    <a:spcPct val="0"/>
                  </a:spcAft>
                  <a:defRPr sz="1400" b="1">
                    <a:solidFill>
                      <a:schemeClr val="tx1"/>
                    </a:solidFill>
                    <a:latin typeface="Arial" charset="0"/>
                    <a:ea typeface="맑은 고딕" charset="0"/>
                  </a:defRPr>
                </a:lvl6pPr>
                <a:lvl7pPr marL="2971800" indent="-228600" eaLnBrk="0" fontAlgn="base" hangingPunct="0">
                  <a:spcBef>
                    <a:spcPct val="0"/>
                  </a:spcBef>
                  <a:spcAft>
                    <a:spcPct val="0"/>
                  </a:spcAft>
                  <a:defRPr sz="1400" b="1">
                    <a:solidFill>
                      <a:schemeClr val="tx1"/>
                    </a:solidFill>
                    <a:latin typeface="Arial" charset="0"/>
                    <a:ea typeface="맑은 고딕" charset="0"/>
                  </a:defRPr>
                </a:lvl7pPr>
                <a:lvl8pPr marL="3429000" indent="-228600" eaLnBrk="0" fontAlgn="base" hangingPunct="0">
                  <a:spcBef>
                    <a:spcPct val="0"/>
                  </a:spcBef>
                  <a:spcAft>
                    <a:spcPct val="0"/>
                  </a:spcAft>
                  <a:defRPr sz="1400" b="1">
                    <a:solidFill>
                      <a:schemeClr val="tx1"/>
                    </a:solidFill>
                    <a:latin typeface="Arial" charset="0"/>
                    <a:ea typeface="맑은 고딕" charset="0"/>
                  </a:defRPr>
                </a:lvl8pPr>
                <a:lvl9pPr marL="3886200" indent="-228600" eaLnBrk="0" fontAlgn="base" hangingPunct="0">
                  <a:spcBef>
                    <a:spcPct val="0"/>
                  </a:spcBef>
                  <a:spcAft>
                    <a:spcPct val="0"/>
                  </a:spcAft>
                  <a:defRPr sz="1400" b="1">
                    <a:solidFill>
                      <a:schemeClr val="tx1"/>
                    </a:solidFill>
                    <a:latin typeface="Arial" charset="0"/>
                    <a:ea typeface="맑은 고딕" charset="0"/>
                  </a:defRPr>
                </a:lvl9pPr>
              </a:lstStyle>
              <a:p>
                <a:pPr fontAlgn="auto" latinLnBrk="0">
                  <a:spcBef>
                    <a:spcPts val="0"/>
                  </a:spcBef>
                  <a:spcAft>
                    <a:spcPts val="0"/>
                  </a:spcAft>
                </a:pPr>
                <a:endParaRPr lang="en-US" altLang="ko-KR" sz="1050" kern="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sp>
            <p:nvSpPr>
              <p:cNvPr id="280" name="Rectangle 203">
                <a:extLst>
                  <a:ext uri="{FF2B5EF4-FFF2-40B4-BE49-F238E27FC236}">
                    <a16:creationId xmlns:a16="http://schemas.microsoft.com/office/drawing/2014/main" id="{74D69142-6691-455C-9EC8-E778ECAE77F8}"/>
                  </a:ext>
                </a:extLst>
              </p:cNvPr>
              <p:cNvSpPr>
                <a:spLocks noChangeArrowheads="1"/>
              </p:cNvSpPr>
              <p:nvPr/>
            </p:nvSpPr>
            <p:spPr bwMode="auto">
              <a:xfrm>
                <a:off x="484325" y="5731147"/>
                <a:ext cx="1364178" cy="694166"/>
              </a:xfrm>
              <a:prstGeom prst="rect">
                <a:avLst/>
              </a:prstGeom>
              <a:noFill/>
              <a:ln w="12700" cap="flat" cmpd="sng" algn="ctr">
                <a:solidFill>
                  <a:srgbClr val="F9BE00"/>
                </a:solidFill>
                <a:prstDash val="solid"/>
                <a:miter lim="800000"/>
              </a:ln>
              <a:effectLst/>
            </p:spPr>
            <p:txBody>
              <a:bodyPr rot="0" spcFirstLastPara="0" vertOverflow="overflow" horzOverflow="overflow" vert="horz" wrap="square" lIns="91440" tIns="36000" rIns="91440" bIns="45720" numCol="1" spcCol="0" rtlCol="0" fromWordArt="0" anchor="t" anchorCtr="0" forceAA="0" compatLnSpc="1">
                <a:prstTxWarp prst="textNoShape">
                  <a:avLst/>
                </a:prstTxWarp>
                <a:noAutofit/>
                <a:scene3d>
                  <a:camera prst="orthographicFront"/>
                  <a:lightRig rig="threePt" dir="t"/>
                </a:scene3d>
                <a:sp3d>
                  <a:bevelT w="0" h="6350"/>
                  <a:bevelB w="0" h="0"/>
                </a:sp3d>
              </a:bodyPr>
              <a:lstStyle>
                <a:lvl1pPr>
                  <a:defRPr sz="1400" b="1">
                    <a:solidFill>
                      <a:schemeClr val="tx1"/>
                    </a:solidFill>
                    <a:latin typeface="Arial" charset="0"/>
                    <a:ea typeface="맑은 고딕" charset="0"/>
                  </a:defRPr>
                </a:lvl1pPr>
                <a:lvl2pPr marL="742950" indent="-285750">
                  <a:defRPr sz="1400" b="1">
                    <a:solidFill>
                      <a:schemeClr val="tx1"/>
                    </a:solidFill>
                    <a:latin typeface="Arial" charset="0"/>
                    <a:ea typeface="맑은 고딕" charset="0"/>
                  </a:defRPr>
                </a:lvl2pPr>
                <a:lvl3pPr marL="1143000" indent="-228600">
                  <a:defRPr sz="1400" b="1">
                    <a:solidFill>
                      <a:schemeClr val="tx1"/>
                    </a:solidFill>
                    <a:latin typeface="Arial" charset="0"/>
                    <a:ea typeface="맑은 고딕" charset="0"/>
                  </a:defRPr>
                </a:lvl3pPr>
                <a:lvl4pPr marL="1600200" indent="-228600">
                  <a:defRPr sz="1400" b="1">
                    <a:solidFill>
                      <a:schemeClr val="tx1"/>
                    </a:solidFill>
                    <a:latin typeface="Arial" charset="0"/>
                    <a:ea typeface="맑은 고딕" charset="0"/>
                  </a:defRPr>
                </a:lvl4pPr>
                <a:lvl5pPr marL="2057400" indent="-228600">
                  <a:defRPr sz="1400" b="1">
                    <a:solidFill>
                      <a:schemeClr val="tx1"/>
                    </a:solidFill>
                    <a:latin typeface="Arial" charset="0"/>
                    <a:ea typeface="맑은 고딕" charset="0"/>
                  </a:defRPr>
                </a:lvl5pPr>
                <a:lvl6pPr marL="2514600" indent="-228600" eaLnBrk="0" fontAlgn="base" hangingPunct="0">
                  <a:spcBef>
                    <a:spcPct val="0"/>
                  </a:spcBef>
                  <a:spcAft>
                    <a:spcPct val="0"/>
                  </a:spcAft>
                  <a:defRPr sz="1400" b="1">
                    <a:solidFill>
                      <a:schemeClr val="tx1"/>
                    </a:solidFill>
                    <a:latin typeface="Arial" charset="0"/>
                    <a:ea typeface="맑은 고딕" charset="0"/>
                  </a:defRPr>
                </a:lvl6pPr>
                <a:lvl7pPr marL="2971800" indent="-228600" eaLnBrk="0" fontAlgn="base" hangingPunct="0">
                  <a:spcBef>
                    <a:spcPct val="0"/>
                  </a:spcBef>
                  <a:spcAft>
                    <a:spcPct val="0"/>
                  </a:spcAft>
                  <a:defRPr sz="1400" b="1">
                    <a:solidFill>
                      <a:schemeClr val="tx1"/>
                    </a:solidFill>
                    <a:latin typeface="Arial" charset="0"/>
                    <a:ea typeface="맑은 고딕" charset="0"/>
                  </a:defRPr>
                </a:lvl7pPr>
                <a:lvl8pPr marL="3429000" indent="-228600" eaLnBrk="0" fontAlgn="base" hangingPunct="0">
                  <a:spcBef>
                    <a:spcPct val="0"/>
                  </a:spcBef>
                  <a:spcAft>
                    <a:spcPct val="0"/>
                  </a:spcAft>
                  <a:defRPr sz="1400" b="1">
                    <a:solidFill>
                      <a:schemeClr val="tx1"/>
                    </a:solidFill>
                    <a:latin typeface="Arial" charset="0"/>
                    <a:ea typeface="맑은 고딕" charset="0"/>
                  </a:defRPr>
                </a:lvl8pPr>
                <a:lvl9pPr marL="3886200" indent="-228600" eaLnBrk="0" fontAlgn="base" hangingPunct="0">
                  <a:spcBef>
                    <a:spcPct val="0"/>
                  </a:spcBef>
                  <a:spcAft>
                    <a:spcPct val="0"/>
                  </a:spcAft>
                  <a:defRPr sz="1400" b="1">
                    <a:solidFill>
                      <a:schemeClr val="tx1"/>
                    </a:solidFill>
                    <a:latin typeface="Arial" charset="0"/>
                    <a:ea typeface="맑은 고딕" charset="0"/>
                  </a:defRPr>
                </a:lvl9pPr>
              </a:lstStyle>
              <a:p>
                <a:pPr fontAlgn="auto" latinLnBrk="0">
                  <a:spcBef>
                    <a:spcPts val="0"/>
                  </a:spcBef>
                  <a:spcAft>
                    <a:spcPts val="0"/>
                  </a:spcAft>
                </a:pPr>
                <a:endParaRPr lang="en-US" altLang="ko-KR" sz="1050" kern="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sp>
            <p:nvSpPr>
              <p:cNvPr id="281" name="Rectangle 203">
                <a:extLst>
                  <a:ext uri="{FF2B5EF4-FFF2-40B4-BE49-F238E27FC236}">
                    <a16:creationId xmlns:a16="http://schemas.microsoft.com/office/drawing/2014/main" id="{526261BF-1749-45E3-935E-69E193F2518D}"/>
                  </a:ext>
                </a:extLst>
              </p:cNvPr>
              <p:cNvSpPr>
                <a:spLocks noChangeArrowheads="1"/>
              </p:cNvSpPr>
              <p:nvPr/>
            </p:nvSpPr>
            <p:spPr bwMode="auto">
              <a:xfrm>
                <a:off x="2042028" y="5375801"/>
                <a:ext cx="1702702" cy="1049511"/>
              </a:xfrm>
              <a:prstGeom prst="rect">
                <a:avLst/>
              </a:prstGeom>
              <a:noFill/>
              <a:ln w="12700" cap="flat" cmpd="sng" algn="ctr">
                <a:solidFill>
                  <a:srgbClr val="F9BE00"/>
                </a:solidFill>
                <a:prstDash val="solid"/>
                <a:miter lim="800000"/>
              </a:ln>
              <a:effectLst/>
            </p:spPr>
            <p:txBody>
              <a:bodyPr rot="0" spcFirstLastPara="0" vertOverflow="overflow" horzOverflow="overflow" vert="horz" wrap="square" lIns="91440" tIns="36000" rIns="91440" bIns="45720" numCol="1" spcCol="0" rtlCol="0" fromWordArt="0" anchor="t" anchorCtr="0" forceAA="0" compatLnSpc="1">
                <a:prstTxWarp prst="textNoShape">
                  <a:avLst/>
                </a:prstTxWarp>
                <a:noAutofit/>
                <a:scene3d>
                  <a:camera prst="orthographicFront"/>
                  <a:lightRig rig="threePt" dir="t"/>
                </a:scene3d>
                <a:sp3d>
                  <a:bevelT w="0" h="6350"/>
                  <a:bevelB w="0" h="0"/>
                </a:sp3d>
              </a:bodyPr>
              <a:lstStyle>
                <a:lvl1pPr>
                  <a:defRPr sz="1400" b="1">
                    <a:solidFill>
                      <a:schemeClr val="tx1"/>
                    </a:solidFill>
                    <a:latin typeface="Arial" charset="0"/>
                    <a:ea typeface="맑은 고딕" charset="0"/>
                  </a:defRPr>
                </a:lvl1pPr>
                <a:lvl2pPr marL="742950" indent="-285750">
                  <a:defRPr sz="1400" b="1">
                    <a:solidFill>
                      <a:schemeClr val="tx1"/>
                    </a:solidFill>
                    <a:latin typeface="Arial" charset="0"/>
                    <a:ea typeface="맑은 고딕" charset="0"/>
                  </a:defRPr>
                </a:lvl2pPr>
                <a:lvl3pPr marL="1143000" indent="-228600">
                  <a:defRPr sz="1400" b="1">
                    <a:solidFill>
                      <a:schemeClr val="tx1"/>
                    </a:solidFill>
                    <a:latin typeface="Arial" charset="0"/>
                    <a:ea typeface="맑은 고딕" charset="0"/>
                  </a:defRPr>
                </a:lvl3pPr>
                <a:lvl4pPr marL="1600200" indent="-228600">
                  <a:defRPr sz="1400" b="1">
                    <a:solidFill>
                      <a:schemeClr val="tx1"/>
                    </a:solidFill>
                    <a:latin typeface="Arial" charset="0"/>
                    <a:ea typeface="맑은 고딕" charset="0"/>
                  </a:defRPr>
                </a:lvl4pPr>
                <a:lvl5pPr marL="2057400" indent="-228600">
                  <a:defRPr sz="1400" b="1">
                    <a:solidFill>
                      <a:schemeClr val="tx1"/>
                    </a:solidFill>
                    <a:latin typeface="Arial" charset="0"/>
                    <a:ea typeface="맑은 고딕" charset="0"/>
                  </a:defRPr>
                </a:lvl5pPr>
                <a:lvl6pPr marL="2514600" indent="-228600" eaLnBrk="0" fontAlgn="base" hangingPunct="0">
                  <a:spcBef>
                    <a:spcPct val="0"/>
                  </a:spcBef>
                  <a:spcAft>
                    <a:spcPct val="0"/>
                  </a:spcAft>
                  <a:defRPr sz="1400" b="1">
                    <a:solidFill>
                      <a:schemeClr val="tx1"/>
                    </a:solidFill>
                    <a:latin typeface="Arial" charset="0"/>
                    <a:ea typeface="맑은 고딕" charset="0"/>
                  </a:defRPr>
                </a:lvl6pPr>
                <a:lvl7pPr marL="2971800" indent="-228600" eaLnBrk="0" fontAlgn="base" hangingPunct="0">
                  <a:spcBef>
                    <a:spcPct val="0"/>
                  </a:spcBef>
                  <a:spcAft>
                    <a:spcPct val="0"/>
                  </a:spcAft>
                  <a:defRPr sz="1400" b="1">
                    <a:solidFill>
                      <a:schemeClr val="tx1"/>
                    </a:solidFill>
                    <a:latin typeface="Arial" charset="0"/>
                    <a:ea typeface="맑은 고딕" charset="0"/>
                  </a:defRPr>
                </a:lvl7pPr>
                <a:lvl8pPr marL="3429000" indent="-228600" eaLnBrk="0" fontAlgn="base" hangingPunct="0">
                  <a:spcBef>
                    <a:spcPct val="0"/>
                  </a:spcBef>
                  <a:spcAft>
                    <a:spcPct val="0"/>
                  </a:spcAft>
                  <a:defRPr sz="1400" b="1">
                    <a:solidFill>
                      <a:schemeClr val="tx1"/>
                    </a:solidFill>
                    <a:latin typeface="Arial" charset="0"/>
                    <a:ea typeface="맑은 고딕" charset="0"/>
                  </a:defRPr>
                </a:lvl8pPr>
                <a:lvl9pPr marL="3886200" indent="-228600" eaLnBrk="0" fontAlgn="base" hangingPunct="0">
                  <a:spcBef>
                    <a:spcPct val="0"/>
                  </a:spcBef>
                  <a:spcAft>
                    <a:spcPct val="0"/>
                  </a:spcAft>
                  <a:defRPr sz="1400" b="1">
                    <a:solidFill>
                      <a:schemeClr val="tx1"/>
                    </a:solidFill>
                    <a:latin typeface="Arial" charset="0"/>
                    <a:ea typeface="맑은 고딕" charset="0"/>
                  </a:defRPr>
                </a:lvl9pPr>
              </a:lstStyle>
              <a:p>
                <a:pPr fontAlgn="auto" latinLnBrk="0">
                  <a:spcBef>
                    <a:spcPts val="0"/>
                  </a:spcBef>
                  <a:spcAft>
                    <a:spcPts val="0"/>
                  </a:spcAft>
                </a:pPr>
                <a:endParaRPr lang="en-US" altLang="ko-KR" sz="1050" kern="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sp>
            <p:nvSpPr>
              <p:cNvPr id="282" name="Rectangle 203">
                <a:extLst>
                  <a:ext uri="{FF2B5EF4-FFF2-40B4-BE49-F238E27FC236}">
                    <a16:creationId xmlns:a16="http://schemas.microsoft.com/office/drawing/2014/main" id="{002E1EEF-BD8C-4F4B-A3A9-922149E64638}"/>
                  </a:ext>
                </a:extLst>
              </p:cNvPr>
              <p:cNvSpPr>
                <a:spLocks noChangeArrowheads="1"/>
              </p:cNvSpPr>
              <p:nvPr/>
            </p:nvSpPr>
            <p:spPr bwMode="auto">
              <a:xfrm>
                <a:off x="2757163" y="3803051"/>
                <a:ext cx="1279085" cy="959714"/>
              </a:xfrm>
              <a:prstGeom prst="rect">
                <a:avLst/>
              </a:prstGeom>
              <a:noFill/>
              <a:ln w="12700" cap="flat" cmpd="sng" algn="ctr">
                <a:solidFill>
                  <a:srgbClr val="F9BE00"/>
                </a:solidFill>
                <a:prstDash val="solid"/>
                <a:miter lim="800000"/>
              </a:ln>
              <a:effectLst/>
            </p:spPr>
            <p:txBody>
              <a:bodyPr rot="0" spcFirstLastPara="0" vertOverflow="overflow" horzOverflow="overflow" vert="horz" wrap="square" lIns="91440" tIns="36000" rIns="91440" bIns="45720" numCol="1" spcCol="0" rtlCol="0" fromWordArt="0" anchor="t" anchorCtr="0" forceAA="0" compatLnSpc="1">
                <a:prstTxWarp prst="textNoShape">
                  <a:avLst/>
                </a:prstTxWarp>
                <a:noAutofit/>
                <a:scene3d>
                  <a:camera prst="orthographicFront"/>
                  <a:lightRig rig="threePt" dir="t"/>
                </a:scene3d>
                <a:sp3d>
                  <a:bevelT w="0" h="6350"/>
                  <a:bevelB w="0" h="0"/>
                </a:sp3d>
              </a:bodyPr>
              <a:lstStyle>
                <a:lvl1pPr>
                  <a:defRPr sz="1400" b="1">
                    <a:solidFill>
                      <a:schemeClr val="tx1"/>
                    </a:solidFill>
                    <a:latin typeface="Arial" charset="0"/>
                    <a:ea typeface="맑은 고딕" charset="0"/>
                  </a:defRPr>
                </a:lvl1pPr>
                <a:lvl2pPr marL="742950" indent="-285750">
                  <a:defRPr sz="1400" b="1">
                    <a:solidFill>
                      <a:schemeClr val="tx1"/>
                    </a:solidFill>
                    <a:latin typeface="Arial" charset="0"/>
                    <a:ea typeface="맑은 고딕" charset="0"/>
                  </a:defRPr>
                </a:lvl2pPr>
                <a:lvl3pPr marL="1143000" indent="-228600">
                  <a:defRPr sz="1400" b="1">
                    <a:solidFill>
                      <a:schemeClr val="tx1"/>
                    </a:solidFill>
                    <a:latin typeface="Arial" charset="0"/>
                    <a:ea typeface="맑은 고딕" charset="0"/>
                  </a:defRPr>
                </a:lvl3pPr>
                <a:lvl4pPr marL="1600200" indent="-228600">
                  <a:defRPr sz="1400" b="1">
                    <a:solidFill>
                      <a:schemeClr val="tx1"/>
                    </a:solidFill>
                    <a:latin typeface="Arial" charset="0"/>
                    <a:ea typeface="맑은 고딕" charset="0"/>
                  </a:defRPr>
                </a:lvl4pPr>
                <a:lvl5pPr marL="2057400" indent="-228600">
                  <a:defRPr sz="1400" b="1">
                    <a:solidFill>
                      <a:schemeClr val="tx1"/>
                    </a:solidFill>
                    <a:latin typeface="Arial" charset="0"/>
                    <a:ea typeface="맑은 고딕" charset="0"/>
                  </a:defRPr>
                </a:lvl5pPr>
                <a:lvl6pPr marL="2514600" indent="-228600" eaLnBrk="0" fontAlgn="base" hangingPunct="0">
                  <a:spcBef>
                    <a:spcPct val="0"/>
                  </a:spcBef>
                  <a:spcAft>
                    <a:spcPct val="0"/>
                  </a:spcAft>
                  <a:defRPr sz="1400" b="1">
                    <a:solidFill>
                      <a:schemeClr val="tx1"/>
                    </a:solidFill>
                    <a:latin typeface="Arial" charset="0"/>
                    <a:ea typeface="맑은 고딕" charset="0"/>
                  </a:defRPr>
                </a:lvl6pPr>
                <a:lvl7pPr marL="2971800" indent="-228600" eaLnBrk="0" fontAlgn="base" hangingPunct="0">
                  <a:spcBef>
                    <a:spcPct val="0"/>
                  </a:spcBef>
                  <a:spcAft>
                    <a:spcPct val="0"/>
                  </a:spcAft>
                  <a:defRPr sz="1400" b="1">
                    <a:solidFill>
                      <a:schemeClr val="tx1"/>
                    </a:solidFill>
                    <a:latin typeface="Arial" charset="0"/>
                    <a:ea typeface="맑은 고딕" charset="0"/>
                  </a:defRPr>
                </a:lvl7pPr>
                <a:lvl8pPr marL="3429000" indent="-228600" eaLnBrk="0" fontAlgn="base" hangingPunct="0">
                  <a:spcBef>
                    <a:spcPct val="0"/>
                  </a:spcBef>
                  <a:spcAft>
                    <a:spcPct val="0"/>
                  </a:spcAft>
                  <a:defRPr sz="1400" b="1">
                    <a:solidFill>
                      <a:schemeClr val="tx1"/>
                    </a:solidFill>
                    <a:latin typeface="Arial" charset="0"/>
                    <a:ea typeface="맑은 고딕" charset="0"/>
                  </a:defRPr>
                </a:lvl8pPr>
                <a:lvl9pPr marL="3886200" indent="-228600" eaLnBrk="0" fontAlgn="base" hangingPunct="0">
                  <a:spcBef>
                    <a:spcPct val="0"/>
                  </a:spcBef>
                  <a:spcAft>
                    <a:spcPct val="0"/>
                  </a:spcAft>
                  <a:defRPr sz="1400" b="1">
                    <a:solidFill>
                      <a:schemeClr val="tx1"/>
                    </a:solidFill>
                    <a:latin typeface="Arial" charset="0"/>
                    <a:ea typeface="맑은 고딕" charset="0"/>
                  </a:defRPr>
                </a:lvl9pPr>
              </a:lstStyle>
              <a:p>
                <a:pPr fontAlgn="auto" latinLnBrk="0">
                  <a:spcBef>
                    <a:spcPts val="0"/>
                  </a:spcBef>
                  <a:spcAft>
                    <a:spcPts val="0"/>
                  </a:spcAft>
                </a:pPr>
                <a:endParaRPr lang="en-US" altLang="ko-KR" sz="1050" kern="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sp>
            <p:nvSpPr>
              <p:cNvPr id="283" name="Rectangle 203">
                <a:extLst>
                  <a:ext uri="{FF2B5EF4-FFF2-40B4-BE49-F238E27FC236}">
                    <a16:creationId xmlns:a16="http://schemas.microsoft.com/office/drawing/2014/main" id="{173A5018-BB75-490B-82AA-6ACE84F2C7F3}"/>
                  </a:ext>
                </a:extLst>
              </p:cNvPr>
              <p:cNvSpPr>
                <a:spLocks noChangeArrowheads="1"/>
              </p:cNvSpPr>
              <p:nvPr/>
            </p:nvSpPr>
            <p:spPr bwMode="auto">
              <a:xfrm>
                <a:off x="3835871" y="4981172"/>
                <a:ext cx="1080082" cy="533022"/>
              </a:xfrm>
              <a:prstGeom prst="rect">
                <a:avLst/>
              </a:prstGeom>
              <a:noFill/>
              <a:ln w="12700" cap="flat" cmpd="sng" algn="ctr">
                <a:solidFill>
                  <a:srgbClr val="F9BE00"/>
                </a:solidFill>
                <a:prstDash val="solid"/>
                <a:miter lim="800000"/>
              </a:ln>
              <a:effectLst/>
            </p:spPr>
            <p:txBody>
              <a:bodyPr rot="0" spcFirstLastPara="0" vertOverflow="overflow" horzOverflow="overflow" vert="horz" wrap="square" lIns="91440" tIns="36000" rIns="91440" bIns="45720" numCol="1" spcCol="0" rtlCol="0" fromWordArt="0" anchor="t" anchorCtr="0" forceAA="0" compatLnSpc="1">
                <a:prstTxWarp prst="textNoShape">
                  <a:avLst/>
                </a:prstTxWarp>
                <a:noAutofit/>
                <a:scene3d>
                  <a:camera prst="orthographicFront"/>
                  <a:lightRig rig="threePt" dir="t"/>
                </a:scene3d>
                <a:sp3d>
                  <a:bevelT w="0" h="6350"/>
                  <a:bevelB w="0" h="0"/>
                </a:sp3d>
              </a:bodyPr>
              <a:lstStyle>
                <a:lvl1pPr>
                  <a:defRPr sz="1400" b="1">
                    <a:solidFill>
                      <a:schemeClr val="tx1"/>
                    </a:solidFill>
                    <a:latin typeface="Arial" charset="0"/>
                    <a:ea typeface="맑은 고딕" charset="0"/>
                  </a:defRPr>
                </a:lvl1pPr>
                <a:lvl2pPr marL="742950" indent="-285750">
                  <a:defRPr sz="1400" b="1">
                    <a:solidFill>
                      <a:schemeClr val="tx1"/>
                    </a:solidFill>
                    <a:latin typeface="Arial" charset="0"/>
                    <a:ea typeface="맑은 고딕" charset="0"/>
                  </a:defRPr>
                </a:lvl2pPr>
                <a:lvl3pPr marL="1143000" indent="-228600">
                  <a:defRPr sz="1400" b="1">
                    <a:solidFill>
                      <a:schemeClr val="tx1"/>
                    </a:solidFill>
                    <a:latin typeface="Arial" charset="0"/>
                    <a:ea typeface="맑은 고딕" charset="0"/>
                  </a:defRPr>
                </a:lvl3pPr>
                <a:lvl4pPr marL="1600200" indent="-228600">
                  <a:defRPr sz="1400" b="1">
                    <a:solidFill>
                      <a:schemeClr val="tx1"/>
                    </a:solidFill>
                    <a:latin typeface="Arial" charset="0"/>
                    <a:ea typeface="맑은 고딕" charset="0"/>
                  </a:defRPr>
                </a:lvl4pPr>
                <a:lvl5pPr marL="2057400" indent="-228600">
                  <a:defRPr sz="1400" b="1">
                    <a:solidFill>
                      <a:schemeClr val="tx1"/>
                    </a:solidFill>
                    <a:latin typeface="Arial" charset="0"/>
                    <a:ea typeface="맑은 고딕" charset="0"/>
                  </a:defRPr>
                </a:lvl5pPr>
                <a:lvl6pPr marL="2514600" indent="-228600" eaLnBrk="0" fontAlgn="base" hangingPunct="0">
                  <a:spcBef>
                    <a:spcPct val="0"/>
                  </a:spcBef>
                  <a:spcAft>
                    <a:spcPct val="0"/>
                  </a:spcAft>
                  <a:defRPr sz="1400" b="1">
                    <a:solidFill>
                      <a:schemeClr val="tx1"/>
                    </a:solidFill>
                    <a:latin typeface="Arial" charset="0"/>
                    <a:ea typeface="맑은 고딕" charset="0"/>
                  </a:defRPr>
                </a:lvl6pPr>
                <a:lvl7pPr marL="2971800" indent="-228600" eaLnBrk="0" fontAlgn="base" hangingPunct="0">
                  <a:spcBef>
                    <a:spcPct val="0"/>
                  </a:spcBef>
                  <a:spcAft>
                    <a:spcPct val="0"/>
                  </a:spcAft>
                  <a:defRPr sz="1400" b="1">
                    <a:solidFill>
                      <a:schemeClr val="tx1"/>
                    </a:solidFill>
                    <a:latin typeface="Arial" charset="0"/>
                    <a:ea typeface="맑은 고딕" charset="0"/>
                  </a:defRPr>
                </a:lvl7pPr>
                <a:lvl8pPr marL="3429000" indent="-228600" eaLnBrk="0" fontAlgn="base" hangingPunct="0">
                  <a:spcBef>
                    <a:spcPct val="0"/>
                  </a:spcBef>
                  <a:spcAft>
                    <a:spcPct val="0"/>
                  </a:spcAft>
                  <a:defRPr sz="1400" b="1">
                    <a:solidFill>
                      <a:schemeClr val="tx1"/>
                    </a:solidFill>
                    <a:latin typeface="Arial" charset="0"/>
                    <a:ea typeface="맑은 고딕" charset="0"/>
                  </a:defRPr>
                </a:lvl8pPr>
                <a:lvl9pPr marL="3886200" indent="-228600" eaLnBrk="0" fontAlgn="base" hangingPunct="0">
                  <a:spcBef>
                    <a:spcPct val="0"/>
                  </a:spcBef>
                  <a:spcAft>
                    <a:spcPct val="0"/>
                  </a:spcAft>
                  <a:defRPr sz="1400" b="1">
                    <a:solidFill>
                      <a:schemeClr val="tx1"/>
                    </a:solidFill>
                    <a:latin typeface="Arial" charset="0"/>
                    <a:ea typeface="맑은 고딕" charset="0"/>
                  </a:defRPr>
                </a:lvl9pPr>
              </a:lstStyle>
              <a:p>
                <a:pPr fontAlgn="auto" latinLnBrk="0">
                  <a:spcBef>
                    <a:spcPts val="0"/>
                  </a:spcBef>
                  <a:spcAft>
                    <a:spcPts val="0"/>
                  </a:spcAft>
                </a:pPr>
                <a:endParaRPr lang="en-US" altLang="ko-KR" sz="1050" kern="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sp>
            <p:nvSpPr>
              <p:cNvPr id="284" name="Rectangle 203">
                <a:extLst>
                  <a:ext uri="{FF2B5EF4-FFF2-40B4-BE49-F238E27FC236}">
                    <a16:creationId xmlns:a16="http://schemas.microsoft.com/office/drawing/2014/main" id="{A0D0B7E5-4E2D-432B-8469-6D0D6DE14D8B}"/>
                  </a:ext>
                </a:extLst>
              </p:cNvPr>
              <p:cNvSpPr>
                <a:spLocks noChangeArrowheads="1"/>
              </p:cNvSpPr>
              <p:nvPr/>
            </p:nvSpPr>
            <p:spPr bwMode="auto">
              <a:xfrm>
                <a:off x="3813633" y="5729684"/>
                <a:ext cx="1183198" cy="695628"/>
              </a:xfrm>
              <a:prstGeom prst="rect">
                <a:avLst/>
              </a:prstGeom>
              <a:noFill/>
              <a:ln w="12700" cap="flat" cmpd="sng" algn="ctr">
                <a:solidFill>
                  <a:srgbClr val="F9BE00"/>
                </a:solidFill>
                <a:prstDash val="solid"/>
                <a:miter lim="800000"/>
              </a:ln>
              <a:effectLst/>
            </p:spPr>
            <p:txBody>
              <a:bodyPr rot="0" spcFirstLastPara="0" vertOverflow="overflow" horzOverflow="overflow" vert="horz" wrap="square" lIns="91440" tIns="36000" rIns="91440" bIns="45720" numCol="1" spcCol="0" rtlCol="0" fromWordArt="0" anchor="t" anchorCtr="0" forceAA="0" compatLnSpc="1">
                <a:prstTxWarp prst="textNoShape">
                  <a:avLst/>
                </a:prstTxWarp>
                <a:noAutofit/>
                <a:scene3d>
                  <a:camera prst="orthographicFront"/>
                  <a:lightRig rig="threePt" dir="t"/>
                </a:scene3d>
                <a:sp3d>
                  <a:bevelT w="0" h="6350"/>
                  <a:bevelB w="0" h="0"/>
                </a:sp3d>
              </a:bodyPr>
              <a:lstStyle>
                <a:lvl1pPr>
                  <a:defRPr sz="1400" b="1">
                    <a:solidFill>
                      <a:schemeClr val="tx1"/>
                    </a:solidFill>
                    <a:latin typeface="Arial" charset="0"/>
                    <a:ea typeface="맑은 고딕" charset="0"/>
                  </a:defRPr>
                </a:lvl1pPr>
                <a:lvl2pPr marL="742950" indent="-285750">
                  <a:defRPr sz="1400" b="1">
                    <a:solidFill>
                      <a:schemeClr val="tx1"/>
                    </a:solidFill>
                    <a:latin typeface="Arial" charset="0"/>
                    <a:ea typeface="맑은 고딕" charset="0"/>
                  </a:defRPr>
                </a:lvl2pPr>
                <a:lvl3pPr marL="1143000" indent="-228600">
                  <a:defRPr sz="1400" b="1">
                    <a:solidFill>
                      <a:schemeClr val="tx1"/>
                    </a:solidFill>
                    <a:latin typeface="Arial" charset="0"/>
                    <a:ea typeface="맑은 고딕" charset="0"/>
                  </a:defRPr>
                </a:lvl3pPr>
                <a:lvl4pPr marL="1600200" indent="-228600">
                  <a:defRPr sz="1400" b="1">
                    <a:solidFill>
                      <a:schemeClr val="tx1"/>
                    </a:solidFill>
                    <a:latin typeface="Arial" charset="0"/>
                    <a:ea typeface="맑은 고딕" charset="0"/>
                  </a:defRPr>
                </a:lvl4pPr>
                <a:lvl5pPr marL="2057400" indent="-228600">
                  <a:defRPr sz="1400" b="1">
                    <a:solidFill>
                      <a:schemeClr val="tx1"/>
                    </a:solidFill>
                    <a:latin typeface="Arial" charset="0"/>
                    <a:ea typeface="맑은 고딕" charset="0"/>
                  </a:defRPr>
                </a:lvl5pPr>
                <a:lvl6pPr marL="2514600" indent="-228600" eaLnBrk="0" fontAlgn="base" hangingPunct="0">
                  <a:spcBef>
                    <a:spcPct val="0"/>
                  </a:spcBef>
                  <a:spcAft>
                    <a:spcPct val="0"/>
                  </a:spcAft>
                  <a:defRPr sz="1400" b="1">
                    <a:solidFill>
                      <a:schemeClr val="tx1"/>
                    </a:solidFill>
                    <a:latin typeface="Arial" charset="0"/>
                    <a:ea typeface="맑은 고딕" charset="0"/>
                  </a:defRPr>
                </a:lvl6pPr>
                <a:lvl7pPr marL="2971800" indent="-228600" eaLnBrk="0" fontAlgn="base" hangingPunct="0">
                  <a:spcBef>
                    <a:spcPct val="0"/>
                  </a:spcBef>
                  <a:spcAft>
                    <a:spcPct val="0"/>
                  </a:spcAft>
                  <a:defRPr sz="1400" b="1">
                    <a:solidFill>
                      <a:schemeClr val="tx1"/>
                    </a:solidFill>
                    <a:latin typeface="Arial" charset="0"/>
                    <a:ea typeface="맑은 고딕" charset="0"/>
                  </a:defRPr>
                </a:lvl7pPr>
                <a:lvl8pPr marL="3429000" indent="-228600" eaLnBrk="0" fontAlgn="base" hangingPunct="0">
                  <a:spcBef>
                    <a:spcPct val="0"/>
                  </a:spcBef>
                  <a:spcAft>
                    <a:spcPct val="0"/>
                  </a:spcAft>
                  <a:defRPr sz="1400" b="1">
                    <a:solidFill>
                      <a:schemeClr val="tx1"/>
                    </a:solidFill>
                    <a:latin typeface="Arial" charset="0"/>
                    <a:ea typeface="맑은 고딕" charset="0"/>
                  </a:defRPr>
                </a:lvl8pPr>
                <a:lvl9pPr marL="3886200" indent="-228600" eaLnBrk="0" fontAlgn="base" hangingPunct="0">
                  <a:spcBef>
                    <a:spcPct val="0"/>
                  </a:spcBef>
                  <a:spcAft>
                    <a:spcPct val="0"/>
                  </a:spcAft>
                  <a:defRPr sz="1400" b="1">
                    <a:solidFill>
                      <a:schemeClr val="tx1"/>
                    </a:solidFill>
                    <a:latin typeface="Arial" charset="0"/>
                    <a:ea typeface="맑은 고딕" charset="0"/>
                  </a:defRPr>
                </a:lvl9pPr>
              </a:lstStyle>
              <a:p>
                <a:pPr fontAlgn="auto" latinLnBrk="0">
                  <a:spcBef>
                    <a:spcPts val="0"/>
                  </a:spcBef>
                  <a:spcAft>
                    <a:spcPts val="0"/>
                  </a:spcAft>
                </a:pPr>
                <a:endParaRPr lang="en-US" altLang="ko-KR" sz="1050" kern="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grpSp>
      </p:grpSp>
      <p:sp>
        <p:nvSpPr>
          <p:cNvPr id="288" name="TextBox 287">
            <a:extLst>
              <a:ext uri="{FF2B5EF4-FFF2-40B4-BE49-F238E27FC236}">
                <a16:creationId xmlns:a16="http://schemas.microsoft.com/office/drawing/2014/main" id="{73D7E594-A757-438B-9636-FD65C88EE867}"/>
              </a:ext>
            </a:extLst>
          </p:cNvPr>
          <p:cNvSpPr txBox="1"/>
          <p:nvPr/>
        </p:nvSpPr>
        <p:spPr>
          <a:xfrm>
            <a:off x="362144" y="2336457"/>
            <a:ext cx="4718988" cy="886106"/>
          </a:xfrm>
          <a:prstGeom prst="rect">
            <a:avLst/>
          </a:prstGeom>
          <a:noFill/>
          <a:ln w="9525" algn="ctr">
            <a:noFill/>
            <a:miter lim="800000"/>
            <a:headEnd/>
            <a:tailEnd/>
          </a:ln>
          <a:effectLst/>
        </p:spPr>
        <p:txBody>
          <a:bodyPr wrap="square" lIns="18000" tIns="0" rIns="18000" bIns="18000">
            <a:spAutoFit/>
            <a:scene3d>
              <a:camera prst="orthographicFront"/>
              <a:lightRig rig="threePt" dir="t"/>
            </a:scene3d>
            <a:sp3d>
              <a:bevelT h="6350"/>
            </a:sp3d>
          </a:bodyPr>
          <a:lstStyle>
            <a:defPPr>
              <a:defRPr lang="ko-KR"/>
            </a:defPPr>
            <a:lvl1pPr latinLnBrk="0">
              <a:lnSpc>
                <a:spcPct val="100000"/>
              </a:lnSpc>
              <a:spcBef>
                <a:spcPct val="20000"/>
              </a:spcBef>
              <a:spcAft>
                <a:spcPct val="15000"/>
              </a:spcAft>
              <a:buClr>
                <a:schemeClr val="tx1"/>
              </a:buClr>
              <a:buFont typeface="Times" pitchFamily="18" charset="0"/>
              <a:buNone/>
              <a:tabLst>
                <a:tab pos="914400" algn="l"/>
                <a:tab pos="7315200" algn="r"/>
              </a:tabLst>
              <a:defRPr sz="1100" b="1">
                <a:solidFill>
                  <a:schemeClr val="tx1">
                    <a:lumMod val="75000"/>
                    <a:lumOff val="25000"/>
                  </a:schemeClr>
                </a:solidFill>
                <a:latin typeface="맑은 고딕" panose="020B0503020000020004" pitchFamily="50" charset="-127"/>
                <a:cs typeface="Arial" pitchFamily="34" charset="0"/>
              </a:defRPr>
            </a:lvl1pPr>
            <a:lvl2pPr marL="742950" indent="-285750">
              <a:spcBef>
                <a:spcPct val="25000"/>
              </a:spcBef>
              <a:spcAft>
                <a:spcPct val="15000"/>
              </a:spcAft>
              <a:buClr>
                <a:schemeClr val="accent2"/>
              </a:buClr>
              <a:buFont typeface="Arial" pitchFamily="34" charset="0"/>
              <a:buChar char="–"/>
              <a:tabLst>
                <a:tab pos="914400" algn="l"/>
                <a:tab pos="7315200" algn="r"/>
              </a:tabLst>
              <a:defRPr>
                <a:latin typeface="굴림" pitchFamily="50" charset="-127"/>
                <a:cs typeface="굴림" pitchFamily="50" charset="-127"/>
              </a:defRPr>
            </a:lvl2pPr>
            <a:lvl3pPr marL="1143000" indent="-228600">
              <a:spcBef>
                <a:spcPct val="20000"/>
              </a:spcBef>
              <a:buClr>
                <a:schemeClr val="accent2"/>
              </a:buClr>
              <a:buChar char="•"/>
              <a:tabLst>
                <a:tab pos="914400" algn="l"/>
                <a:tab pos="7315200" algn="r"/>
              </a:tabLst>
              <a:defRPr>
                <a:latin typeface="굴림" pitchFamily="50" charset="-127"/>
                <a:cs typeface="굴림" pitchFamily="50" charset="-127"/>
              </a:defRPr>
            </a:lvl3pPr>
            <a:lvl4pPr marL="1600200" indent="-228600">
              <a:spcBef>
                <a:spcPct val="20000"/>
              </a:spcBef>
              <a:buClr>
                <a:schemeClr val="accent2"/>
              </a:buClr>
              <a:buFont typeface="Arial" pitchFamily="34" charset="0"/>
              <a:buChar char="–"/>
              <a:tabLst>
                <a:tab pos="914400" algn="l"/>
                <a:tab pos="7315200" algn="r"/>
              </a:tabLst>
              <a:defRPr>
                <a:latin typeface="굴림" pitchFamily="50" charset="-127"/>
                <a:cs typeface="굴림" pitchFamily="50" charset="-127"/>
              </a:defRPr>
            </a:lvl4pPr>
            <a:lvl5pPr marL="2057400" indent="-228600">
              <a:spcBef>
                <a:spcPct val="20000"/>
              </a:spcBef>
              <a:buClr>
                <a:schemeClr val="accent2"/>
              </a:buClr>
              <a:buFont typeface="Arial" pitchFamily="34" charset="0"/>
              <a:buChar char="&gt;"/>
              <a:tabLst>
                <a:tab pos="914400" algn="l"/>
                <a:tab pos="7315200" algn="r"/>
              </a:tabLst>
              <a:defRPr>
                <a:latin typeface="굴림" pitchFamily="50" charset="-127"/>
                <a:cs typeface="굴림" pitchFamily="50" charset="-127"/>
              </a:defRPr>
            </a:lvl5pPr>
            <a:lvl6pPr marL="2514600" indent="-228600" eaLnBrk="0" fontAlgn="base" hangingPunct="0">
              <a:spcBef>
                <a:spcPct val="20000"/>
              </a:spcBef>
              <a:spcAft>
                <a:spcPct val="0"/>
              </a:spcAft>
              <a:buClr>
                <a:schemeClr val="accent2"/>
              </a:buClr>
              <a:buFont typeface="Arial" pitchFamily="34" charset="0"/>
              <a:buChar char="&gt;"/>
              <a:tabLst>
                <a:tab pos="914400" algn="l"/>
                <a:tab pos="7315200" algn="r"/>
              </a:tabLst>
              <a:defRPr>
                <a:latin typeface="굴림" pitchFamily="50" charset="-127"/>
                <a:cs typeface="굴림" pitchFamily="50" charset="-127"/>
              </a:defRPr>
            </a:lvl6pPr>
            <a:lvl7pPr marL="2971800" indent="-228600" eaLnBrk="0" fontAlgn="base" hangingPunct="0">
              <a:spcBef>
                <a:spcPct val="20000"/>
              </a:spcBef>
              <a:spcAft>
                <a:spcPct val="0"/>
              </a:spcAft>
              <a:buClr>
                <a:schemeClr val="accent2"/>
              </a:buClr>
              <a:buFont typeface="Arial" pitchFamily="34" charset="0"/>
              <a:buChar char="&gt;"/>
              <a:tabLst>
                <a:tab pos="914400" algn="l"/>
                <a:tab pos="7315200" algn="r"/>
              </a:tabLst>
              <a:defRPr>
                <a:latin typeface="굴림" pitchFamily="50" charset="-127"/>
                <a:cs typeface="굴림" pitchFamily="50" charset="-127"/>
              </a:defRPr>
            </a:lvl7pPr>
            <a:lvl8pPr marL="3429000" indent="-228600" eaLnBrk="0" fontAlgn="base" hangingPunct="0">
              <a:spcBef>
                <a:spcPct val="20000"/>
              </a:spcBef>
              <a:spcAft>
                <a:spcPct val="0"/>
              </a:spcAft>
              <a:buClr>
                <a:schemeClr val="accent2"/>
              </a:buClr>
              <a:buFont typeface="Arial" pitchFamily="34" charset="0"/>
              <a:buChar char="&gt;"/>
              <a:tabLst>
                <a:tab pos="914400" algn="l"/>
                <a:tab pos="7315200" algn="r"/>
              </a:tabLst>
              <a:defRPr>
                <a:latin typeface="굴림" pitchFamily="50" charset="-127"/>
                <a:cs typeface="굴림" pitchFamily="50" charset="-127"/>
              </a:defRPr>
            </a:lvl8pPr>
            <a:lvl9pPr marL="3886200" indent="-228600" eaLnBrk="0" fontAlgn="base" hangingPunct="0">
              <a:spcBef>
                <a:spcPct val="20000"/>
              </a:spcBef>
              <a:spcAft>
                <a:spcPct val="0"/>
              </a:spcAft>
              <a:buClr>
                <a:schemeClr val="accent2"/>
              </a:buClr>
              <a:buFont typeface="Arial" pitchFamily="34" charset="0"/>
              <a:buChar char="&gt;"/>
              <a:tabLst>
                <a:tab pos="914400" algn="l"/>
                <a:tab pos="7315200" algn="r"/>
              </a:tabLst>
              <a:defRPr>
                <a:latin typeface="굴림" pitchFamily="50" charset="-127"/>
                <a:cs typeface="굴림" pitchFamily="50" charset="-127"/>
              </a:defRPr>
            </a:lvl9pPr>
          </a:lstStyle>
          <a:p>
            <a:pPr marL="171450" indent="-171450">
              <a:buFont typeface="Wingdings" panose="05000000000000000000" pitchFamily="2" charset="2"/>
              <a:buChar char="§"/>
            </a:pPr>
            <a:r>
              <a:rPr lang="ko-KR" altLang="en-US" sz="1200" dirty="0">
                <a:solidFill>
                  <a:schemeClr val="tx1">
                    <a:lumMod val="85000"/>
                    <a:lumOff val="15000"/>
                  </a:schemeClr>
                </a:solidFill>
                <a:ea typeface="맑은 고딕" panose="020B0503020000020004" pitchFamily="50" charset="-127"/>
              </a:rPr>
              <a:t>비즈니스 </a:t>
            </a:r>
            <a:r>
              <a:rPr lang="en-US" altLang="ko-KR" sz="1200" dirty="0">
                <a:solidFill>
                  <a:schemeClr val="tx1">
                    <a:lumMod val="85000"/>
                    <a:lumOff val="15000"/>
                  </a:schemeClr>
                </a:solidFill>
                <a:ea typeface="맑은 고딕" panose="020B0503020000020004" pitchFamily="50" charset="-127"/>
              </a:rPr>
              <a:t>View</a:t>
            </a:r>
            <a:r>
              <a:rPr lang="ko-KR" altLang="en-US" sz="1200" dirty="0">
                <a:solidFill>
                  <a:schemeClr val="tx1">
                    <a:lumMod val="85000"/>
                    <a:lumOff val="15000"/>
                  </a:schemeClr>
                </a:solidFill>
                <a:ea typeface="맑은 고딕" panose="020B0503020000020004" pitchFamily="50" charset="-127"/>
              </a:rPr>
              <a:t>로 분석 시</a:t>
            </a:r>
            <a:r>
              <a:rPr lang="en-US" altLang="ko-KR" sz="1200" dirty="0">
                <a:solidFill>
                  <a:schemeClr val="tx1">
                    <a:lumMod val="85000"/>
                    <a:lumOff val="15000"/>
                  </a:schemeClr>
                </a:solidFill>
                <a:ea typeface="맑은 고딕" panose="020B0503020000020004" pitchFamily="50" charset="-127"/>
              </a:rPr>
              <a:t>, </a:t>
            </a:r>
            <a:r>
              <a:rPr lang="ko-KR" altLang="en-US" sz="1200" dirty="0">
                <a:solidFill>
                  <a:schemeClr val="tx1">
                    <a:lumMod val="85000"/>
                    <a:lumOff val="15000"/>
                  </a:schemeClr>
                </a:solidFill>
                <a:ea typeface="맑은 고딕" panose="020B0503020000020004" pitchFamily="50" charset="-127"/>
              </a:rPr>
              <a:t>최초 </a:t>
            </a:r>
            <a:r>
              <a:rPr lang="en-US" altLang="ko-KR" sz="1200" dirty="0">
                <a:solidFill>
                  <a:schemeClr val="tx1">
                    <a:lumMod val="85000"/>
                    <a:lumOff val="15000"/>
                  </a:schemeClr>
                </a:solidFill>
                <a:ea typeface="맑은 고딕" panose="020B0503020000020004" pitchFamily="50" charset="-127"/>
              </a:rPr>
              <a:t>8</a:t>
            </a:r>
            <a:r>
              <a:rPr lang="ko-KR" altLang="en-US" sz="1200" dirty="0">
                <a:solidFill>
                  <a:schemeClr val="tx1">
                    <a:lumMod val="85000"/>
                    <a:lumOff val="15000"/>
                  </a:schemeClr>
                </a:solidFill>
                <a:ea typeface="맑은 고딕" panose="020B0503020000020004" pitchFamily="50" charset="-127"/>
              </a:rPr>
              <a:t>개의 마이크로 서비스 후보 식별</a:t>
            </a:r>
            <a:endParaRPr lang="en-US" altLang="ko-KR" sz="1200" dirty="0">
              <a:solidFill>
                <a:schemeClr val="tx1">
                  <a:lumMod val="85000"/>
                  <a:lumOff val="15000"/>
                </a:schemeClr>
              </a:solidFill>
              <a:ea typeface="맑은 고딕" panose="020B0503020000020004" pitchFamily="50" charset="-127"/>
            </a:endParaRPr>
          </a:p>
          <a:p>
            <a:pPr marL="171450" indent="-171450">
              <a:buFont typeface="Wingdings" panose="05000000000000000000" pitchFamily="2" charset="2"/>
              <a:buChar char="§"/>
            </a:pPr>
            <a:r>
              <a:rPr lang="ko-KR" altLang="en-US" sz="1200" dirty="0">
                <a:solidFill>
                  <a:schemeClr val="tx1">
                    <a:lumMod val="85000"/>
                    <a:lumOff val="15000"/>
                  </a:schemeClr>
                </a:solidFill>
                <a:ea typeface="맑은 고딕" panose="020B0503020000020004" pitchFamily="50" charset="-127"/>
              </a:rPr>
              <a:t>최초 </a:t>
            </a:r>
            <a:r>
              <a:rPr lang="en-US" altLang="ko-KR" sz="1200" dirty="0">
                <a:solidFill>
                  <a:schemeClr val="tx1">
                    <a:lumMod val="85000"/>
                    <a:lumOff val="15000"/>
                  </a:schemeClr>
                </a:solidFill>
                <a:ea typeface="맑은 고딕" panose="020B0503020000020004" pitchFamily="50" charset="-127"/>
              </a:rPr>
              <a:t>8</a:t>
            </a:r>
            <a:r>
              <a:rPr lang="ko-KR" altLang="en-US" sz="1200" dirty="0">
                <a:solidFill>
                  <a:schemeClr val="tx1">
                    <a:lumMod val="85000"/>
                    <a:lumOff val="15000"/>
                  </a:schemeClr>
                </a:solidFill>
                <a:ea typeface="맑은 고딕" panose="020B0503020000020004" pitchFamily="50" charset="-127"/>
              </a:rPr>
              <a:t>개의 파티션 중 도메인 기준 통폐합으로 </a:t>
            </a:r>
            <a:r>
              <a:rPr lang="en-US" altLang="ko-KR" sz="1200" dirty="0">
                <a:solidFill>
                  <a:srgbClr val="003C83"/>
                </a:solidFill>
                <a:ea typeface="맑은 고딕" panose="020B0503020000020004" pitchFamily="50" charset="-127"/>
              </a:rPr>
              <a:t> 5 ~ 6 </a:t>
            </a:r>
            <a:r>
              <a:rPr lang="ko-KR" altLang="en-US" sz="1200" dirty="0">
                <a:solidFill>
                  <a:srgbClr val="003C83"/>
                </a:solidFill>
                <a:ea typeface="맑은 고딕" panose="020B0503020000020004" pitchFamily="50" charset="-127"/>
              </a:rPr>
              <a:t>개의 서비스 정의 가능 </a:t>
            </a:r>
            <a:endParaRPr lang="en-US" altLang="ko-KR" sz="1200" dirty="0">
              <a:solidFill>
                <a:schemeClr val="tx1">
                  <a:lumMod val="85000"/>
                  <a:lumOff val="15000"/>
                </a:schemeClr>
              </a:solidFill>
              <a:ea typeface="맑은 고딕" panose="020B0503020000020004" pitchFamily="50" charset="-127"/>
            </a:endParaRPr>
          </a:p>
          <a:p>
            <a:pPr marL="171450" indent="-171450">
              <a:buFont typeface="Wingdings" panose="05000000000000000000" pitchFamily="2" charset="2"/>
              <a:buChar char="§"/>
            </a:pPr>
            <a:r>
              <a:rPr lang="ko-KR" altLang="en-US" sz="1200" dirty="0">
                <a:solidFill>
                  <a:schemeClr val="tx1">
                    <a:lumMod val="85000"/>
                    <a:lumOff val="15000"/>
                  </a:schemeClr>
                </a:solidFill>
                <a:ea typeface="맑은 고딕" panose="020B0503020000020004" pitchFamily="50" charset="-127"/>
              </a:rPr>
              <a:t>실제 대상 앱은 복수개 </a:t>
            </a:r>
            <a:r>
              <a:rPr lang="en-US" altLang="ko-KR" sz="1200" dirty="0">
                <a:solidFill>
                  <a:schemeClr val="tx1">
                    <a:lumMod val="85000"/>
                    <a:lumOff val="15000"/>
                  </a:schemeClr>
                </a:solidFill>
                <a:ea typeface="맑은 고딕" panose="020B0503020000020004" pitchFamily="50" charset="-127"/>
              </a:rPr>
              <a:t>(4</a:t>
            </a:r>
            <a:r>
              <a:rPr lang="ko-KR" altLang="en-US" sz="1200" dirty="0">
                <a:solidFill>
                  <a:schemeClr val="tx1">
                    <a:lumMod val="85000"/>
                    <a:lumOff val="15000"/>
                  </a:schemeClr>
                </a:solidFill>
                <a:ea typeface="맑은 고딕" panose="020B0503020000020004" pitchFamily="50" charset="-127"/>
              </a:rPr>
              <a:t>개 이상</a:t>
            </a:r>
            <a:r>
              <a:rPr lang="en-US" altLang="ko-KR" sz="1200" dirty="0">
                <a:solidFill>
                  <a:schemeClr val="tx1">
                    <a:lumMod val="85000"/>
                    <a:lumOff val="15000"/>
                  </a:schemeClr>
                </a:solidFill>
                <a:ea typeface="맑은 고딕" panose="020B0503020000020004" pitchFamily="50" charset="-127"/>
              </a:rPr>
              <a:t>) </a:t>
            </a:r>
            <a:r>
              <a:rPr lang="ko-KR" altLang="en-US" sz="1200" dirty="0">
                <a:solidFill>
                  <a:schemeClr val="tx1">
                    <a:lumMod val="85000"/>
                    <a:lumOff val="15000"/>
                  </a:schemeClr>
                </a:solidFill>
                <a:ea typeface="맑은 고딕" panose="020B0503020000020004" pitchFamily="50" charset="-127"/>
              </a:rPr>
              <a:t>분리할 정도로 복잡하지 않음</a:t>
            </a:r>
            <a:endParaRPr lang="en-US" altLang="ko-KR" sz="1200" dirty="0">
              <a:solidFill>
                <a:schemeClr val="tx1">
                  <a:lumMod val="85000"/>
                  <a:lumOff val="15000"/>
                </a:schemeClr>
              </a:solidFill>
              <a:ea typeface="맑은 고딕" panose="020B0503020000020004" pitchFamily="50" charset="-127"/>
            </a:endParaRPr>
          </a:p>
        </p:txBody>
      </p:sp>
      <p:pic>
        <p:nvPicPr>
          <p:cNvPr id="110" name="Picture 4" descr="G:\Image\PNG\arrow\wavearrow.png">
            <a:extLst>
              <a:ext uri="{FF2B5EF4-FFF2-40B4-BE49-F238E27FC236}">
                <a16:creationId xmlns:a16="http://schemas.microsoft.com/office/drawing/2014/main" id="{38DA0F9D-5F7E-4139-A91D-5438F65A083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flipV="1">
            <a:off x="5819573" y="2986499"/>
            <a:ext cx="1565517" cy="759480"/>
          </a:xfrm>
          <a:prstGeom prst="rect">
            <a:avLst/>
          </a:prstGeom>
          <a:noFill/>
          <a:extLst>
            <a:ext uri="{909E8E84-426E-40DD-AFC4-6F175D3DCCD1}">
              <a14:hiddenFill xmlns:a14="http://schemas.microsoft.com/office/drawing/2010/main">
                <a:solidFill>
                  <a:srgbClr val="FFFFFF"/>
                </a:solidFill>
              </a14:hiddenFill>
            </a:ext>
          </a:extLst>
        </p:spPr>
      </p:pic>
      <p:sp>
        <p:nvSpPr>
          <p:cNvPr id="161" name="Rectangle 270">
            <a:extLst>
              <a:ext uri="{FF2B5EF4-FFF2-40B4-BE49-F238E27FC236}">
                <a16:creationId xmlns:a16="http://schemas.microsoft.com/office/drawing/2014/main" id="{B758DC8E-A48E-4920-A87B-846540FC3F37}"/>
              </a:ext>
            </a:extLst>
          </p:cNvPr>
          <p:cNvSpPr>
            <a:spLocks noChangeArrowheads="1"/>
          </p:cNvSpPr>
          <p:nvPr/>
        </p:nvSpPr>
        <p:spPr bwMode="auto">
          <a:xfrm>
            <a:off x="5371841" y="2167878"/>
            <a:ext cx="878651" cy="1824686"/>
          </a:xfrm>
          <a:prstGeom prst="rect">
            <a:avLst/>
          </a:prstGeom>
          <a:gradFill>
            <a:gsLst>
              <a:gs pos="0">
                <a:sysClr val="window" lastClr="FFFFFF"/>
              </a:gs>
              <a:gs pos="100000">
                <a:srgbClr val="EAEAEA"/>
              </a:gs>
            </a:gsLst>
            <a:lin ang="13800000" scaled="0"/>
          </a:gradFill>
          <a:ln w="9525" cap="flat" cmpd="sng" algn="ctr">
            <a:gradFill>
              <a:gsLst>
                <a:gs pos="43000">
                  <a:srgbClr val="A9B3C3"/>
                </a:gs>
                <a:gs pos="50000">
                  <a:sysClr val="window" lastClr="FFFFFF"/>
                </a:gs>
                <a:gs pos="57000">
                  <a:srgbClr val="A9B3C3"/>
                </a:gs>
              </a:gsLst>
              <a:lin ang="13800000" scaled="0"/>
            </a:gradFill>
            <a:prstDash val="solid"/>
            <a:miter lim="800000"/>
          </a:ln>
          <a:effectLst>
            <a:outerShdw blurRad="38100" dist="38100" dir="2700000" sx="98000" sy="98000" algn="tl" rotWithShape="0">
              <a:prstClr val="black">
                <a:alpha val="27000"/>
              </a:prstClr>
            </a:outerShdw>
          </a:effectLst>
        </p:spPr>
        <p:txBody>
          <a:bodyPr lIns="0" tIns="0" rIns="0" bIns="0" anchor="ctr">
            <a:scene3d>
              <a:camera prst="orthographicFront"/>
              <a:lightRig rig="threePt" dir="t"/>
            </a:scene3d>
            <a:sp3d>
              <a:bevelT w="0"/>
            </a:sp3d>
          </a:bodyPr>
          <a:lstStyle/>
          <a:p>
            <a:pPr algn="ctr" defTabSz="891372" eaLnBrk="0" fontAlgn="base" hangingPunct="0">
              <a:spcBef>
                <a:spcPct val="0"/>
              </a:spcBef>
              <a:spcAft>
                <a:spcPct val="0"/>
              </a:spcAft>
              <a:buClr>
                <a:srgbClr val="969696"/>
              </a:buClr>
            </a:pPr>
            <a:endParaRPr kumimoji="1" lang="en-US" altLang="ko-KR" sz="1000" b="1" kern="0" dirty="0">
              <a:solidFill>
                <a:schemeClr val="tx1">
                  <a:lumMod val="85000"/>
                  <a:lumOff val="15000"/>
                </a:schemeClr>
              </a:solidFill>
              <a:latin typeface="맑은 고딕" panose="020B0503020000020004" pitchFamily="50" charset="-127"/>
              <a:ea typeface="맑은 고딕" panose="020B0503020000020004" pitchFamily="50" charset="-127"/>
              <a:cs typeface="Arial" charset="0"/>
            </a:endParaRPr>
          </a:p>
        </p:txBody>
      </p:sp>
      <p:grpSp>
        <p:nvGrpSpPr>
          <p:cNvPr id="162" name="그룹 435">
            <a:extLst>
              <a:ext uri="{FF2B5EF4-FFF2-40B4-BE49-F238E27FC236}">
                <a16:creationId xmlns:a16="http://schemas.microsoft.com/office/drawing/2014/main" id="{09969062-A1E9-4094-B685-0FE89EE34961}"/>
              </a:ext>
            </a:extLst>
          </p:cNvPr>
          <p:cNvGrpSpPr/>
          <p:nvPr/>
        </p:nvGrpSpPr>
        <p:grpSpPr>
          <a:xfrm>
            <a:off x="5369130" y="2167876"/>
            <a:ext cx="880409" cy="1268195"/>
            <a:chOff x="6482944" y="1358841"/>
            <a:chExt cx="1442829" cy="3927645"/>
          </a:xfrm>
        </p:grpSpPr>
        <p:sp>
          <p:nvSpPr>
            <p:cNvPr id="163" name="한쪽 모서리가 잘린 사각형 109">
              <a:extLst>
                <a:ext uri="{FF2B5EF4-FFF2-40B4-BE49-F238E27FC236}">
                  <a16:creationId xmlns:a16="http://schemas.microsoft.com/office/drawing/2014/main" id="{5B73CE54-BC03-425C-8E11-CEFB8525A389}"/>
                </a:ext>
              </a:extLst>
            </p:cNvPr>
            <p:cNvSpPr/>
            <p:nvPr/>
          </p:nvSpPr>
          <p:spPr>
            <a:xfrm>
              <a:off x="6485823" y="1358841"/>
              <a:ext cx="1439950" cy="3927645"/>
            </a:xfrm>
            <a:prstGeom prst="rect">
              <a:avLst/>
            </a:prstGeom>
            <a:solidFill>
              <a:srgbClr val="A9B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400" dirty="0">
                <a:latin typeface="맑은 고딕" panose="020B0503020000020004" pitchFamily="50" charset="-127"/>
              </a:endParaRPr>
            </a:p>
          </p:txBody>
        </p:sp>
        <p:sp>
          <p:nvSpPr>
            <p:cNvPr id="164" name="직사각형 821">
              <a:extLst>
                <a:ext uri="{FF2B5EF4-FFF2-40B4-BE49-F238E27FC236}">
                  <a16:creationId xmlns:a16="http://schemas.microsoft.com/office/drawing/2014/main" id="{57B40E64-8525-4C4C-B9C4-F40BFCE9F0A2}"/>
                </a:ext>
              </a:extLst>
            </p:cNvPr>
            <p:cNvSpPr/>
            <p:nvPr/>
          </p:nvSpPr>
          <p:spPr>
            <a:xfrm flipH="1">
              <a:off x="6488273" y="1369048"/>
              <a:ext cx="1437499" cy="986952"/>
            </a:xfrm>
            <a:custGeom>
              <a:avLst/>
              <a:gdLst/>
              <a:ahLst/>
              <a:cxnLst/>
              <a:rect l="l" t="t" r="r" b="b"/>
              <a:pathLst>
                <a:path w="1430101" h="705416">
                  <a:moveTo>
                    <a:pt x="0" y="0"/>
                  </a:moveTo>
                  <a:lnTo>
                    <a:pt x="1430101" y="0"/>
                  </a:lnTo>
                  <a:lnTo>
                    <a:pt x="1430101" y="705416"/>
                  </a:lnTo>
                  <a:close/>
                </a:path>
              </a:pathLst>
            </a:custGeom>
            <a:solidFill>
              <a:srgbClr val="FFFFFF">
                <a:alpha val="8000"/>
              </a:srgbClr>
            </a:solidFill>
            <a:ln w="25400" cap="flat" cmpd="sng" algn="ctr">
              <a:noFill/>
              <a:prstDash val="solid"/>
            </a:ln>
            <a:effectLst/>
          </p:spPr>
          <p:txBody>
            <a:bodyPr rtlCol="0" anchor="ctr">
              <a:scene3d>
                <a:camera prst="orthographicFront"/>
                <a:lightRig rig="threePt" dir="t"/>
              </a:scene3d>
              <a:sp3d>
                <a:bevelT w="0" h="6350"/>
                <a:bevelB w="0" h="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65" name="직사각형 438">
              <a:extLst>
                <a:ext uri="{FF2B5EF4-FFF2-40B4-BE49-F238E27FC236}">
                  <a16:creationId xmlns:a16="http://schemas.microsoft.com/office/drawing/2014/main" id="{B61FCD7A-EF67-404E-A21D-DD3A05B4C48E}"/>
                </a:ext>
              </a:extLst>
            </p:cNvPr>
            <p:cNvSpPr/>
            <p:nvPr/>
          </p:nvSpPr>
          <p:spPr>
            <a:xfrm>
              <a:off x="6482944" y="1750502"/>
              <a:ext cx="1439614" cy="2859586"/>
            </a:xfrm>
            <a:prstGeom prst="rect">
              <a:avLst/>
            </a:prstGeom>
            <a:noFill/>
            <a:ln w="25400" cap="flat" cmpd="sng" algn="ctr">
              <a:noFill/>
              <a:prstDash val="solid"/>
            </a:ln>
            <a:effectLst/>
          </p:spPr>
          <p:txBody>
            <a:bodyPr wrap="none" lIns="0" tIns="0" rIns="0" bIns="0" rtlCol="0" anchor="ctr">
              <a:spAutoFit/>
              <a:scene3d>
                <a:camera prst="orthographicFront"/>
                <a:lightRig rig="threePt" dir="t"/>
              </a:scene3d>
              <a:sp3d>
                <a:bevelT w="0" h="6350"/>
                <a:bevelB w="0" h="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맑은 고딕" panose="020B0503020000020004" pitchFamily="50" charset="-127"/>
                  <a:ea typeface="맑은 고딕" panose="020B0503020000020004" pitchFamily="50" charset="-127"/>
                </a:rPr>
                <a:t>Monolithic</a:t>
              </a:r>
              <a:br>
                <a:rPr kumimoji="0" lang="en-US" altLang="ko-KR" sz="12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맑은 고딕" panose="020B0503020000020004" pitchFamily="50" charset="-127"/>
                  <a:ea typeface="맑은 고딕" panose="020B0503020000020004" pitchFamily="50" charset="-127"/>
                </a:rPr>
              </a:br>
              <a:r>
                <a:rPr kumimoji="0" lang="en-US" altLang="ko-KR" sz="12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맑은 고딕" panose="020B0503020000020004" pitchFamily="50" charset="-127"/>
                  <a:ea typeface="맑은 고딕" panose="020B0503020000020004" pitchFamily="50" charset="-127"/>
                </a:rPr>
                <a:t>Application</a:t>
              </a:r>
              <a:br>
                <a:rPr kumimoji="0" lang="en-US" altLang="ko-KR" sz="12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맑은 고딕" panose="020B0503020000020004" pitchFamily="50" charset="-127"/>
                  <a:ea typeface="맑은 고딕" panose="020B0503020000020004" pitchFamily="50" charset="-127"/>
                </a:rPr>
              </a:br>
              <a:r>
                <a:rPr kumimoji="0" lang="ko-KR" altLang="en-US" sz="12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맑은 고딕" panose="020B0503020000020004" pitchFamily="50" charset="-127"/>
                  <a:ea typeface="맑은 고딕" panose="020B0503020000020004" pitchFamily="50" charset="-127"/>
                </a:rPr>
                <a:t>모바일 기반 </a:t>
              </a:r>
              <a:br>
                <a:rPr kumimoji="0" lang="en-US" altLang="ko-KR" sz="12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맑은 고딕" panose="020B0503020000020004" pitchFamily="50" charset="-127"/>
                  <a:ea typeface="맑은 고딕" panose="020B0503020000020004" pitchFamily="50" charset="-127"/>
                </a:rPr>
              </a:br>
              <a:r>
                <a:rPr kumimoji="0" lang="ko-KR" altLang="en-US" sz="12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맑은 고딕" panose="020B0503020000020004" pitchFamily="50" charset="-127"/>
                  <a:ea typeface="맑은 고딕" panose="020B0503020000020004" pitchFamily="50" charset="-127"/>
                </a:rPr>
                <a:t>고객 안내 </a:t>
              </a:r>
              <a:br>
                <a:rPr kumimoji="0" lang="en-US" altLang="ko-KR" sz="12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맑은 고딕" panose="020B0503020000020004" pitchFamily="50" charset="-127"/>
                  <a:ea typeface="맑은 고딕" panose="020B0503020000020004" pitchFamily="50" charset="-127"/>
                </a:rPr>
              </a:br>
              <a:r>
                <a:rPr kumimoji="0" lang="ko-KR" altLang="en-US" sz="12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맑은 고딕" panose="020B0503020000020004" pitchFamily="50" charset="-127"/>
                  <a:ea typeface="맑은 고딕" panose="020B0503020000020004" pitchFamily="50" charset="-127"/>
                </a:rPr>
                <a:t>시스템</a:t>
              </a:r>
            </a:p>
          </p:txBody>
        </p:sp>
      </p:grpSp>
      <p:sp>
        <p:nvSpPr>
          <p:cNvPr id="166" name="직사각형 117">
            <a:extLst>
              <a:ext uri="{FF2B5EF4-FFF2-40B4-BE49-F238E27FC236}">
                <a16:creationId xmlns:a16="http://schemas.microsoft.com/office/drawing/2014/main" id="{4DFE9AA3-1A4A-4E1B-B657-7B483AFE3775}"/>
              </a:ext>
            </a:extLst>
          </p:cNvPr>
          <p:cNvSpPr/>
          <p:nvPr/>
        </p:nvSpPr>
        <p:spPr>
          <a:xfrm>
            <a:off x="6346241" y="3132643"/>
            <a:ext cx="432396" cy="3646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1018803">
              <a:defRPr sz="1200" spc="-50">
                <a:solidFill>
                  <a:srgbClr val="404040"/>
                </a:solidFill>
                <a:latin typeface="KoPub돋움체 Medium"/>
                <a:ea typeface="KoPub돋움체 Medium"/>
                <a:cs typeface="KoPub돋움체 Medium"/>
                <a:sym typeface="KoPub돋움체 Medium"/>
              </a:defRPr>
            </a:pPr>
            <a:r>
              <a:rPr lang="en-US" altLang="ko-KR" sz="1300" b="1" spc="-50" dirty="0">
                <a:solidFill>
                  <a:srgbClr val="002060"/>
                </a:solidFill>
                <a:latin typeface="맑은 고딕" panose="020B0503020000020004" pitchFamily="50" charset="-127"/>
                <a:ea typeface="맑은 고딕" panose="020B0503020000020004" pitchFamily="50" charset="-127"/>
                <a:sym typeface="KoPub돋움체 Medium"/>
              </a:rPr>
              <a:t>IBM</a:t>
            </a:r>
            <a:br>
              <a:rPr lang="en-US" altLang="ko-KR" sz="1300" b="1" spc="-50" dirty="0">
                <a:solidFill>
                  <a:srgbClr val="002060"/>
                </a:solidFill>
                <a:latin typeface="맑은 고딕" panose="020B0503020000020004" pitchFamily="50" charset="-127"/>
                <a:ea typeface="맑은 고딕" panose="020B0503020000020004" pitchFamily="50" charset="-127"/>
                <a:sym typeface="KoPub돋움체 Medium"/>
              </a:rPr>
            </a:br>
            <a:r>
              <a:rPr lang="en-US" altLang="ko-KR" sz="1300" b="1" spc="-50" dirty="0" err="1">
                <a:solidFill>
                  <a:srgbClr val="002060"/>
                </a:solidFill>
                <a:latin typeface="맑은 고딕" panose="020B0503020000020004" pitchFamily="50" charset="-127"/>
                <a:ea typeface="맑은 고딕" panose="020B0503020000020004" pitchFamily="50" charset="-127"/>
                <a:sym typeface="KoPub돋움체 Medium"/>
              </a:rPr>
              <a:t>M2M</a:t>
            </a:r>
            <a:endParaRPr lang="en-US" altLang="ko-KR" sz="1300" b="1" spc="-50" dirty="0">
              <a:solidFill>
                <a:srgbClr val="002060"/>
              </a:solidFill>
              <a:latin typeface="맑은 고딕" panose="020B0503020000020004" pitchFamily="50" charset="-127"/>
              <a:ea typeface="맑은 고딕" panose="020B0503020000020004" pitchFamily="50" charset="-127"/>
              <a:sym typeface="KoPub돋움체 Medium"/>
            </a:endParaRPr>
          </a:p>
        </p:txBody>
      </p:sp>
      <p:sp>
        <p:nvSpPr>
          <p:cNvPr id="167" name="Rectangle 270">
            <a:extLst>
              <a:ext uri="{FF2B5EF4-FFF2-40B4-BE49-F238E27FC236}">
                <a16:creationId xmlns:a16="http://schemas.microsoft.com/office/drawing/2014/main" id="{A6F13A03-2224-4D80-9561-F653E13BF618}"/>
              </a:ext>
            </a:extLst>
          </p:cNvPr>
          <p:cNvSpPr>
            <a:spLocks noChangeArrowheads="1"/>
          </p:cNvSpPr>
          <p:nvPr/>
        </p:nvSpPr>
        <p:spPr bwMode="auto">
          <a:xfrm>
            <a:off x="6921752" y="2136617"/>
            <a:ext cx="2034821" cy="1847182"/>
          </a:xfrm>
          <a:prstGeom prst="rect">
            <a:avLst/>
          </a:prstGeom>
          <a:gradFill>
            <a:gsLst>
              <a:gs pos="0">
                <a:sysClr val="window" lastClr="FFFFFF"/>
              </a:gs>
              <a:gs pos="100000">
                <a:srgbClr val="EAEAEA"/>
              </a:gs>
            </a:gsLst>
            <a:lin ang="13800000" scaled="0"/>
          </a:gradFill>
          <a:ln w="9525" cap="flat" cmpd="sng" algn="ctr">
            <a:gradFill>
              <a:gsLst>
                <a:gs pos="43000">
                  <a:srgbClr val="A9B3C3"/>
                </a:gs>
                <a:gs pos="50000">
                  <a:sysClr val="window" lastClr="FFFFFF"/>
                </a:gs>
                <a:gs pos="57000">
                  <a:srgbClr val="A9B3C3"/>
                </a:gs>
              </a:gsLst>
              <a:lin ang="13800000" scaled="0"/>
            </a:gradFill>
            <a:prstDash val="solid"/>
            <a:miter lim="800000"/>
          </a:ln>
          <a:effectLst>
            <a:outerShdw blurRad="38100" dist="38100" dir="2700000" sx="98000" sy="98000" algn="tl" rotWithShape="0">
              <a:prstClr val="black">
                <a:alpha val="27000"/>
              </a:prstClr>
            </a:outerShdw>
          </a:effectLst>
        </p:spPr>
        <p:txBody>
          <a:bodyPr lIns="0" tIns="0" rIns="0" bIns="0" anchor="ctr">
            <a:scene3d>
              <a:camera prst="orthographicFront"/>
              <a:lightRig rig="threePt" dir="t"/>
            </a:scene3d>
            <a:sp3d>
              <a:bevelT w="0"/>
            </a:sp3d>
          </a:bodyPr>
          <a:lstStyle/>
          <a:p>
            <a:pPr algn="ctr" defTabSz="891372" eaLnBrk="0" fontAlgn="base" hangingPunct="0">
              <a:spcBef>
                <a:spcPct val="0"/>
              </a:spcBef>
              <a:spcAft>
                <a:spcPct val="0"/>
              </a:spcAft>
              <a:buClr>
                <a:srgbClr val="969696"/>
              </a:buClr>
            </a:pPr>
            <a:endParaRPr kumimoji="1" lang="en-US" altLang="ko-KR" sz="1000" b="1" kern="0" dirty="0">
              <a:solidFill>
                <a:schemeClr val="tx1">
                  <a:lumMod val="85000"/>
                  <a:lumOff val="15000"/>
                </a:schemeClr>
              </a:solidFill>
              <a:latin typeface="맑은 고딕" panose="020B0503020000020004" pitchFamily="50" charset="-127"/>
              <a:ea typeface="맑은 고딕" panose="020B0503020000020004" pitchFamily="50" charset="-127"/>
              <a:cs typeface="Arial" charset="0"/>
            </a:endParaRPr>
          </a:p>
        </p:txBody>
      </p:sp>
      <p:sp>
        <p:nvSpPr>
          <p:cNvPr id="169" name="한쪽 모서리가 잘린 사각형 109">
            <a:extLst>
              <a:ext uri="{FF2B5EF4-FFF2-40B4-BE49-F238E27FC236}">
                <a16:creationId xmlns:a16="http://schemas.microsoft.com/office/drawing/2014/main" id="{B83B584B-2F95-4595-8053-3FC5350FC1B3}"/>
              </a:ext>
            </a:extLst>
          </p:cNvPr>
          <p:cNvSpPr/>
          <p:nvPr/>
        </p:nvSpPr>
        <p:spPr>
          <a:xfrm>
            <a:off x="6920794" y="2136616"/>
            <a:ext cx="2034821" cy="266269"/>
          </a:xfrm>
          <a:prstGeom prst="rect">
            <a:avLst/>
          </a:prstGeom>
          <a:solidFill>
            <a:srgbClr val="73839D"/>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scene3d>
              <a:camera prst="orthographicFront"/>
              <a:lightRig rig="threePt" dir="t"/>
            </a:scene3d>
            <a:sp3d>
              <a:bevelT w="0" h="6350"/>
              <a:bevelB w="0" h="0"/>
            </a:sp3d>
          </a:bodyPr>
          <a:lstStyle/>
          <a:p>
            <a:pPr algn="ctr" defTabSz="914400"/>
            <a:r>
              <a:rPr lang="en-US" altLang="ko-KR" sz="1200" b="1" kern="0" dirty="0">
                <a:solidFill>
                  <a:schemeClr val="bg1"/>
                </a:solidFill>
                <a:effectLst>
                  <a:outerShdw blurRad="38100" dist="38100" dir="2700000" algn="tl">
                    <a:srgbClr val="000000">
                      <a:alpha val="43137"/>
                    </a:srgbClr>
                  </a:outerShdw>
                </a:effectLst>
                <a:latin typeface="+mn-ea"/>
              </a:rPr>
              <a:t>1</a:t>
            </a:r>
            <a:r>
              <a:rPr lang="ko-KR" altLang="en-US" sz="1200" b="1" kern="0" dirty="0">
                <a:solidFill>
                  <a:schemeClr val="bg1"/>
                </a:solidFill>
                <a:effectLst>
                  <a:outerShdw blurRad="38100" dist="38100" dir="2700000" algn="tl">
                    <a:srgbClr val="000000">
                      <a:alpha val="43137"/>
                    </a:srgbClr>
                  </a:outerShdw>
                </a:effectLst>
                <a:latin typeface="+mn-ea"/>
              </a:rPr>
              <a:t>차 마이크로서비스 후보</a:t>
            </a:r>
          </a:p>
        </p:txBody>
      </p:sp>
      <p:sp>
        <p:nvSpPr>
          <p:cNvPr id="172" name="Rectangle 270">
            <a:extLst>
              <a:ext uri="{FF2B5EF4-FFF2-40B4-BE49-F238E27FC236}">
                <a16:creationId xmlns:a16="http://schemas.microsoft.com/office/drawing/2014/main" id="{F1A7B6CA-8EA6-43C8-870D-BDCD9B1A68EF}"/>
              </a:ext>
            </a:extLst>
          </p:cNvPr>
          <p:cNvSpPr>
            <a:spLocks noChangeArrowheads="1"/>
          </p:cNvSpPr>
          <p:nvPr/>
        </p:nvSpPr>
        <p:spPr bwMode="auto">
          <a:xfrm>
            <a:off x="9611441" y="2136618"/>
            <a:ext cx="2034821" cy="1847182"/>
          </a:xfrm>
          <a:prstGeom prst="rect">
            <a:avLst/>
          </a:prstGeom>
          <a:gradFill>
            <a:gsLst>
              <a:gs pos="0">
                <a:sysClr val="window" lastClr="FFFFFF"/>
              </a:gs>
              <a:gs pos="100000">
                <a:srgbClr val="EAEAEA"/>
              </a:gs>
            </a:gsLst>
            <a:lin ang="13800000" scaled="0"/>
          </a:gradFill>
          <a:ln w="9525" cap="flat" cmpd="sng" algn="ctr">
            <a:gradFill>
              <a:gsLst>
                <a:gs pos="43000">
                  <a:srgbClr val="A9B3C3"/>
                </a:gs>
                <a:gs pos="50000">
                  <a:sysClr val="window" lastClr="FFFFFF"/>
                </a:gs>
                <a:gs pos="57000">
                  <a:srgbClr val="A9B3C3"/>
                </a:gs>
              </a:gsLst>
              <a:lin ang="13800000" scaled="0"/>
            </a:gradFill>
            <a:prstDash val="solid"/>
            <a:miter lim="800000"/>
          </a:ln>
          <a:effectLst>
            <a:outerShdw blurRad="38100" dist="38100" dir="2700000" sx="98000" sy="98000" algn="tl" rotWithShape="0">
              <a:prstClr val="black">
                <a:alpha val="27000"/>
              </a:prstClr>
            </a:outerShdw>
          </a:effectLst>
        </p:spPr>
        <p:txBody>
          <a:bodyPr lIns="0" tIns="0" rIns="0" bIns="0" anchor="ctr">
            <a:scene3d>
              <a:camera prst="orthographicFront"/>
              <a:lightRig rig="threePt" dir="t"/>
            </a:scene3d>
            <a:sp3d>
              <a:bevelT w="0"/>
            </a:sp3d>
          </a:bodyPr>
          <a:lstStyle/>
          <a:p>
            <a:pPr algn="ctr" defTabSz="891372" eaLnBrk="0" fontAlgn="base" hangingPunct="0">
              <a:spcBef>
                <a:spcPct val="0"/>
              </a:spcBef>
              <a:spcAft>
                <a:spcPct val="0"/>
              </a:spcAft>
              <a:buClr>
                <a:srgbClr val="969696"/>
              </a:buClr>
            </a:pPr>
            <a:endParaRPr kumimoji="1" lang="en-US" altLang="ko-KR" sz="1000" b="1" kern="0" dirty="0">
              <a:solidFill>
                <a:schemeClr val="tx1">
                  <a:lumMod val="85000"/>
                  <a:lumOff val="15000"/>
                </a:schemeClr>
              </a:solidFill>
              <a:latin typeface="맑은 고딕" panose="020B0503020000020004" pitchFamily="50" charset="-127"/>
              <a:ea typeface="맑은 고딕" panose="020B0503020000020004" pitchFamily="50" charset="-127"/>
              <a:cs typeface="Arial" charset="0"/>
            </a:endParaRPr>
          </a:p>
        </p:txBody>
      </p:sp>
      <p:sp>
        <p:nvSpPr>
          <p:cNvPr id="173" name="한쪽 모서리가 잘린 사각형 109">
            <a:extLst>
              <a:ext uri="{FF2B5EF4-FFF2-40B4-BE49-F238E27FC236}">
                <a16:creationId xmlns:a16="http://schemas.microsoft.com/office/drawing/2014/main" id="{F91461DC-0DFF-4F5E-85A1-CE2A76138104}"/>
              </a:ext>
            </a:extLst>
          </p:cNvPr>
          <p:cNvSpPr/>
          <p:nvPr/>
        </p:nvSpPr>
        <p:spPr>
          <a:xfrm>
            <a:off x="9610483" y="2136616"/>
            <a:ext cx="2034821" cy="266269"/>
          </a:xfrm>
          <a:prstGeom prst="rect">
            <a:avLst/>
          </a:prstGeom>
          <a:solidFill>
            <a:srgbClr val="73839D"/>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scene3d>
              <a:camera prst="orthographicFront"/>
              <a:lightRig rig="threePt" dir="t"/>
            </a:scene3d>
            <a:sp3d>
              <a:bevelT w="0" h="6350"/>
              <a:bevelB w="0" h="0"/>
            </a:sp3d>
          </a:bodyPr>
          <a:lstStyle/>
          <a:p>
            <a:pPr algn="ctr" defTabSz="914400"/>
            <a:r>
              <a:rPr lang="en-US" altLang="ko-KR" sz="1200" b="1" kern="0" dirty="0">
                <a:solidFill>
                  <a:schemeClr val="bg1"/>
                </a:solidFill>
                <a:effectLst>
                  <a:outerShdw blurRad="38100" dist="38100" dir="2700000" algn="tl">
                    <a:srgbClr val="000000">
                      <a:alpha val="43137"/>
                    </a:srgbClr>
                  </a:outerShdw>
                </a:effectLst>
                <a:latin typeface="+mn-ea"/>
              </a:rPr>
              <a:t>2</a:t>
            </a:r>
            <a:r>
              <a:rPr lang="ko-KR" altLang="en-US" sz="1200" b="1" kern="0" dirty="0">
                <a:solidFill>
                  <a:schemeClr val="bg1"/>
                </a:solidFill>
                <a:effectLst>
                  <a:outerShdw blurRad="38100" dist="38100" dir="2700000" algn="tl">
                    <a:srgbClr val="000000">
                      <a:alpha val="43137"/>
                    </a:srgbClr>
                  </a:outerShdw>
                </a:effectLst>
                <a:latin typeface="+mn-ea"/>
              </a:rPr>
              <a:t>차 마이크로서비스 후보</a:t>
            </a:r>
          </a:p>
        </p:txBody>
      </p:sp>
      <p:grpSp>
        <p:nvGrpSpPr>
          <p:cNvPr id="179" name="그룹 263">
            <a:extLst>
              <a:ext uri="{FF2B5EF4-FFF2-40B4-BE49-F238E27FC236}">
                <a16:creationId xmlns:a16="http://schemas.microsoft.com/office/drawing/2014/main" id="{54AA16C4-09DC-4387-BE3E-791364E8EA87}"/>
              </a:ext>
            </a:extLst>
          </p:cNvPr>
          <p:cNvGrpSpPr/>
          <p:nvPr/>
        </p:nvGrpSpPr>
        <p:grpSpPr>
          <a:xfrm>
            <a:off x="6311174" y="2792991"/>
            <a:ext cx="271829" cy="229335"/>
            <a:chOff x="7290097" y="3706530"/>
            <a:chExt cx="275012" cy="249520"/>
          </a:xfrm>
        </p:grpSpPr>
        <p:grpSp>
          <p:nvGrpSpPr>
            <p:cNvPr id="180" name="그룹 264">
              <a:extLst>
                <a:ext uri="{FF2B5EF4-FFF2-40B4-BE49-F238E27FC236}">
                  <a16:creationId xmlns:a16="http://schemas.microsoft.com/office/drawing/2014/main" id="{24A30741-D542-4572-9D36-9F5A8D588963}"/>
                </a:ext>
              </a:extLst>
            </p:cNvPr>
            <p:cNvGrpSpPr/>
            <p:nvPr/>
          </p:nvGrpSpPr>
          <p:grpSpPr>
            <a:xfrm>
              <a:off x="7290097" y="3706530"/>
              <a:ext cx="275012" cy="249520"/>
              <a:chOff x="8265368" y="3621830"/>
              <a:chExt cx="1523157" cy="1381970"/>
            </a:xfrm>
          </p:grpSpPr>
          <p:sp>
            <p:nvSpPr>
              <p:cNvPr id="182" name="자유형 33">
                <a:extLst>
                  <a:ext uri="{FF2B5EF4-FFF2-40B4-BE49-F238E27FC236}">
                    <a16:creationId xmlns:a16="http://schemas.microsoft.com/office/drawing/2014/main" id="{7AD7A72A-51A7-4B4E-9F3E-A4105031AE07}"/>
                  </a:ext>
                </a:extLst>
              </p:cNvPr>
              <p:cNvSpPr/>
              <p:nvPr/>
            </p:nvSpPr>
            <p:spPr>
              <a:xfrm>
                <a:off x="8759825" y="4457700"/>
                <a:ext cx="1028700" cy="546100"/>
              </a:xfrm>
              <a:custGeom>
                <a:avLst/>
                <a:gdLst>
                  <a:gd name="connsiteX0" fmla="*/ 0 w 1028700"/>
                  <a:gd name="connsiteY0" fmla="*/ 546100 h 546100"/>
                  <a:gd name="connsiteX1" fmla="*/ 1028700 w 1028700"/>
                  <a:gd name="connsiteY1" fmla="*/ 307975 h 546100"/>
                  <a:gd name="connsiteX2" fmla="*/ 501650 w 1028700"/>
                  <a:gd name="connsiteY2" fmla="*/ 0 h 546100"/>
                  <a:gd name="connsiteX3" fmla="*/ 0 w 1028700"/>
                  <a:gd name="connsiteY3" fmla="*/ 546100 h 546100"/>
                </a:gdLst>
                <a:ahLst/>
                <a:cxnLst>
                  <a:cxn ang="0">
                    <a:pos x="connsiteX0" y="connsiteY0"/>
                  </a:cxn>
                  <a:cxn ang="0">
                    <a:pos x="connsiteX1" y="connsiteY1"/>
                  </a:cxn>
                  <a:cxn ang="0">
                    <a:pos x="connsiteX2" y="connsiteY2"/>
                  </a:cxn>
                  <a:cxn ang="0">
                    <a:pos x="connsiteX3" y="connsiteY3"/>
                  </a:cxn>
                </a:cxnLst>
                <a:rect l="l" t="t" r="r" b="b"/>
                <a:pathLst>
                  <a:path w="1028700" h="546100">
                    <a:moveTo>
                      <a:pt x="0" y="546100"/>
                    </a:moveTo>
                    <a:lnTo>
                      <a:pt x="1028700" y="307975"/>
                    </a:lnTo>
                    <a:lnTo>
                      <a:pt x="501650" y="0"/>
                    </a:lnTo>
                    <a:lnTo>
                      <a:pt x="0" y="546100"/>
                    </a:lnTo>
                    <a:close/>
                  </a:path>
                </a:pathLst>
              </a:custGeom>
              <a:gradFill flip="none" rotWithShape="1">
                <a:gsLst>
                  <a:gs pos="35000">
                    <a:schemeClr val="tx1">
                      <a:alpha val="0"/>
                    </a:schemeClr>
                  </a:gs>
                  <a:gs pos="99000">
                    <a:schemeClr val="tx1">
                      <a:alpha val="3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000" b="1"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83" name="자유형 34">
                <a:extLst>
                  <a:ext uri="{FF2B5EF4-FFF2-40B4-BE49-F238E27FC236}">
                    <a16:creationId xmlns:a16="http://schemas.microsoft.com/office/drawing/2014/main" id="{5C59B21A-3A3D-4BD0-B04A-17649EEDF35A}"/>
                  </a:ext>
                </a:extLst>
              </p:cNvPr>
              <p:cNvSpPr/>
              <p:nvPr/>
            </p:nvSpPr>
            <p:spPr>
              <a:xfrm>
                <a:off x="8265368" y="3621830"/>
                <a:ext cx="1108348" cy="1381970"/>
              </a:xfrm>
              <a:custGeom>
                <a:avLst/>
                <a:gdLst/>
                <a:ahLst/>
                <a:cxnLst/>
                <a:rect l="l" t="t" r="r" b="b"/>
                <a:pathLst>
                  <a:path w="1108348" h="1381970">
                    <a:moveTo>
                      <a:pt x="554174" y="0"/>
                    </a:moveTo>
                    <a:cubicBezTo>
                      <a:pt x="860236" y="0"/>
                      <a:pt x="1108348" y="248112"/>
                      <a:pt x="1108348" y="554174"/>
                    </a:cubicBezTo>
                    <a:cubicBezTo>
                      <a:pt x="1108348" y="698250"/>
                      <a:pt x="1053367" y="829484"/>
                      <a:pt x="961896" y="926810"/>
                    </a:cubicBezTo>
                    <a:lnTo>
                      <a:pt x="966910" y="924770"/>
                    </a:lnTo>
                    <a:lnTo>
                      <a:pt x="950469" y="940660"/>
                    </a:lnTo>
                    <a:cubicBezTo>
                      <a:pt x="946980" y="945127"/>
                      <a:pt x="942985" y="949100"/>
                      <a:pt x="938331" y="952391"/>
                    </a:cubicBezTo>
                    <a:lnTo>
                      <a:pt x="493835" y="1381970"/>
                    </a:lnTo>
                    <a:lnTo>
                      <a:pt x="583135" y="1105429"/>
                    </a:lnTo>
                    <a:cubicBezTo>
                      <a:pt x="573619" y="1108096"/>
                      <a:pt x="563926" y="1108348"/>
                      <a:pt x="554174" y="1108348"/>
                    </a:cubicBezTo>
                    <a:cubicBezTo>
                      <a:pt x="248112" y="1108348"/>
                      <a:pt x="0" y="860236"/>
                      <a:pt x="0" y="554174"/>
                    </a:cubicBezTo>
                    <a:cubicBezTo>
                      <a:pt x="0" y="248112"/>
                      <a:pt x="248112" y="0"/>
                      <a:pt x="554174" y="0"/>
                    </a:cubicBezTo>
                    <a:close/>
                  </a:path>
                </a:pathLst>
              </a:custGeom>
              <a:solidFill>
                <a:srgbClr val="F9BE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00" b="1"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endParaRPr>
              </a:p>
            </p:txBody>
          </p:sp>
        </p:grpSp>
        <p:sp>
          <p:nvSpPr>
            <p:cNvPr id="181" name="모서리가 둥근 직사각형 32">
              <a:extLst>
                <a:ext uri="{FF2B5EF4-FFF2-40B4-BE49-F238E27FC236}">
                  <a16:creationId xmlns:a16="http://schemas.microsoft.com/office/drawing/2014/main" id="{CA9F9142-B634-4348-B527-499D472C0628}"/>
                </a:ext>
              </a:extLst>
            </p:cNvPr>
            <p:cNvSpPr/>
            <p:nvPr/>
          </p:nvSpPr>
          <p:spPr>
            <a:xfrm>
              <a:off x="7309415" y="3721769"/>
              <a:ext cx="161479" cy="161479"/>
            </a:xfrm>
            <a:prstGeom prst="round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sz="1000" b="1" dirty="0">
                  <a:solidFill>
                    <a:schemeClr val="tx1">
                      <a:lumMod val="85000"/>
                      <a:lumOff val="15000"/>
                    </a:schemeClr>
                  </a:solidFill>
                  <a:latin typeface="맑은 고딕" panose="020B0503020000020004" pitchFamily="50" charset="-127"/>
                  <a:ea typeface="맑은 고딕" panose="020B0503020000020004" pitchFamily="50" charset="-127"/>
                </a:rPr>
                <a:t>1</a:t>
              </a:r>
              <a:endParaRPr lang="ko-KR" altLang="en-US" sz="1000" b="1"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grpSp>
      <p:pic>
        <p:nvPicPr>
          <p:cNvPr id="209" name="Picture 4" descr="G:\Image\PNG\arrow\wavearrow.png">
            <a:extLst>
              <a:ext uri="{FF2B5EF4-FFF2-40B4-BE49-F238E27FC236}">
                <a16:creationId xmlns:a16="http://schemas.microsoft.com/office/drawing/2014/main" id="{96C3A76F-C6A5-4616-AFAF-F3562944C1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flipV="1">
            <a:off x="8563166" y="2913241"/>
            <a:ext cx="1565517" cy="759480"/>
          </a:xfrm>
          <a:prstGeom prst="rect">
            <a:avLst/>
          </a:prstGeom>
          <a:noFill/>
          <a:extLst>
            <a:ext uri="{909E8E84-426E-40DD-AFC4-6F175D3DCCD1}">
              <a14:hiddenFill xmlns:a14="http://schemas.microsoft.com/office/drawing/2010/main">
                <a:solidFill>
                  <a:srgbClr val="FFFFFF"/>
                </a:solidFill>
              </a14:hiddenFill>
            </a:ext>
          </a:extLst>
        </p:spPr>
      </p:pic>
      <p:grpSp>
        <p:nvGrpSpPr>
          <p:cNvPr id="210" name="그룹 263">
            <a:extLst>
              <a:ext uri="{FF2B5EF4-FFF2-40B4-BE49-F238E27FC236}">
                <a16:creationId xmlns:a16="http://schemas.microsoft.com/office/drawing/2014/main" id="{3A7DA899-A52F-4A45-9B5D-C636B5661979}"/>
              </a:ext>
            </a:extLst>
          </p:cNvPr>
          <p:cNvGrpSpPr/>
          <p:nvPr/>
        </p:nvGrpSpPr>
        <p:grpSpPr>
          <a:xfrm>
            <a:off x="9049962" y="2732922"/>
            <a:ext cx="271829" cy="229335"/>
            <a:chOff x="7290097" y="3706530"/>
            <a:chExt cx="275012" cy="249520"/>
          </a:xfrm>
        </p:grpSpPr>
        <p:grpSp>
          <p:nvGrpSpPr>
            <p:cNvPr id="211" name="그룹 264">
              <a:extLst>
                <a:ext uri="{FF2B5EF4-FFF2-40B4-BE49-F238E27FC236}">
                  <a16:creationId xmlns:a16="http://schemas.microsoft.com/office/drawing/2014/main" id="{3C34BF94-14F0-4271-B2D5-14290E3B54C0}"/>
                </a:ext>
              </a:extLst>
            </p:cNvPr>
            <p:cNvGrpSpPr/>
            <p:nvPr/>
          </p:nvGrpSpPr>
          <p:grpSpPr>
            <a:xfrm>
              <a:off x="7290097" y="3706530"/>
              <a:ext cx="275012" cy="249520"/>
              <a:chOff x="8265368" y="3621830"/>
              <a:chExt cx="1523157" cy="1381970"/>
            </a:xfrm>
          </p:grpSpPr>
          <p:sp>
            <p:nvSpPr>
              <p:cNvPr id="213" name="자유형 33">
                <a:extLst>
                  <a:ext uri="{FF2B5EF4-FFF2-40B4-BE49-F238E27FC236}">
                    <a16:creationId xmlns:a16="http://schemas.microsoft.com/office/drawing/2014/main" id="{E47701ED-4272-4441-A9F7-529181734776}"/>
                  </a:ext>
                </a:extLst>
              </p:cNvPr>
              <p:cNvSpPr/>
              <p:nvPr/>
            </p:nvSpPr>
            <p:spPr>
              <a:xfrm>
                <a:off x="8759825" y="4457700"/>
                <a:ext cx="1028700" cy="546100"/>
              </a:xfrm>
              <a:custGeom>
                <a:avLst/>
                <a:gdLst>
                  <a:gd name="connsiteX0" fmla="*/ 0 w 1028700"/>
                  <a:gd name="connsiteY0" fmla="*/ 546100 h 546100"/>
                  <a:gd name="connsiteX1" fmla="*/ 1028700 w 1028700"/>
                  <a:gd name="connsiteY1" fmla="*/ 307975 h 546100"/>
                  <a:gd name="connsiteX2" fmla="*/ 501650 w 1028700"/>
                  <a:gd name="connsiteY2" fmla="*/ 0 h 546100"/>
                  <a:gd name="connsiteX3" fmla="*/ 0 w 1028700"/>
                  <a:gd name="connsiteY3" fmla="*/ 546100 h 546100"/>
                </a:gdLst>
                <a:ahLst/>
                <a:cxnLst>
                  <a:cxn ang="0">
                    <a:pos x="connsiteX0" y="connsiteY0"/>
                  </a:cxn>
                  <a:cxn ang="0">
                    <a:pos x="connsiteX1" y="connsiteY1"/>
                  </a:cxn>
                  <a:cxn ang="0">
                    <a:pos x="connsiteX2" y="connsiteY2"/>
                  </a:cxn>
                  <a:cxn ang="0">
                    <a:pos x="connsiteX3" y="connsiteY3"/>
                  </a:cxn>
                </a:cxnLst>
                <a:rect l="l" t="t" r="r" b="b"/>
                <a:pathLst>
                  <a:path w="1028700" h="546100">
                    <a:moveTo>
                      <a:pt x="0" y="546100"/>
                    </a:moveTo>
                    <a:lnTo>
                      <a:pt x="1028700" y="307975"/>
                    </a:lnTo>
                    <a:lnTo>
                      <a:pt x="501650" y="0"/>
                    </a:lnTo>
                    <a:lnTo>
                      <a:pt x="0" y="546100"/>
                    </a:lnTo>
                    <a:close/>
                  </a:path>
                </a:pathLst>
              </a:custGeom>
              <a:gradFill flip="none" rotWithShape="1">
                <a:gsLst>
                  <a:gs pos="35000">
                    <a:schemeClr val="tx1">
                      <a:alpha val="0"/>
                    </a:schemeClr>
                  </a:gs>
                  <a:gs pos="99000">
                    <a:schemeClr val="tx1">
                      <a:alpha val="3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000" b="1"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214" name="자유형 34">
                <a:extLst>
                  <a:ext uri="{FF2B5EF4-FFF2-40B4-BE49-F238E27FC236}">
                    <a16:creationId xmlns:a16="http://schemas.microsoft.com/office/drawing/2014/main" id="{33BD9C95-99B7-41DC-A201-42DDA6C127BA}"/>
                  </a:ext>
                </a:extLst>
              </p:cNvPr>
              <p:cNvSpPr/>
              <p:nvPr/>
            </p:nvSpPr>
            <p:spPr>
              <a:xfrm>
                <a:off x="8265368" y="3621830"/>
                <a:ext cx="1108348" cy="1381970"/>
              </a:xfrm>
              <a:custGeom>
                <a:avLst/>
                <a:gdLst/>
                <a:ahLst/>
                <a:cxnLst/>
                <a:rect l="l" t="t" r="r" b="b"/>
                <a:pathLst>
                  <a:path w="1108348" h="1381970">
                    <a:moveTo>
                      <a:pt x="554174" y="0"/>
                    </a:moveTo>
                    <a:cubicBezTo>
                      <a:pt x="860236" y="0"/>
                      <a:pt x="1108348" y="248112"/>
                      <a:pt x="1108348" y="554174"/>
                    </a:cubicBezTo>
                    <a:cubicBezTo>
                      <a:pt x="1108348" y="698250"/>
                      <a:pt x="1053367" y="829484"/>
                      <a:pt x="961896" y="926810"/>
                    </a:cubicBezTo>
                    <a:lnTo>
                      <a:pt x="966910" y="924770"/>
                    </a:lnTo>
                    <a:lnTo>
                      <a:pt x="950469" y="940660"/>
                    </a:lnTo>
                    <a:cubicBezTo>
                      <a:pt x="946980" y="945127"/>
                      <a:pt x="942985" y="949100"/>
                      <a:pt x="938331" y="952391"/>
                    </a:cubicBezTo>
                    <a:lnTo>
                      <a:pt x="493835" y="1381970"/>
                    </a:lnTo>
                    <a:lnTo>
                      <a:pt x="583135" y="1105429"/>
                    </a:lnTo>
                    <a:cubicBezTo>
                      <a:pt x="573619" y="1108096"/>
                      <a:pt x="563926" y="1108348"/>
                      <a:pt x="554174" y="1108348"/>
                    </a:cubicBezTo>
                    <a:cubicBezTo>
                      <a:pt x="248112" y="1108348"/>
                      <a:pt x="0" y="860236"/>
                      <a:pt x="0" y="554174"/>
                    </a:cubicBezTo>
                    <a:cubicBezTo>
                      <a:pt x="0" y="248112"/>
                      <a:pt x="248112" y="0"/>
                      <a:pt x="554174" y="0"/>
                    </a:cubicBezTo>
                    <a:close/>
                  </a:path>
                </a:pathLst>
              </a:custGeom>
              <a:solidFill>
                <a:srgbClr val="F9BE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00" b="1"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endParaRPr>
              </a:p>
            </p:txBody>
          </p:sp>
        </p:grpSp>
        <p:sp>
          <p:nvSpPr>
            <p:cNvPr id="212" name="모서리가 둥근 직사각형 32">
              <a:extLst>
                <a:ext uri="{FF2B5EF4-FFF2-40B4-BE49-F238E27FC236}">
                  <a16:creationId xmlns:a16="http://schemas.microsoft.com/office/drawing/2014/main" id="{C47DFBB4-8ECF-45A9-9EDE-C2745DA35B9E}"/>
                </a:ext>
              </a:extLst>
            </p:cNvPr>
            <p:cNvSpPr/>
            <p:nvPr/>
          </p:nvSpPr>
          <p:spPr>
            <a:xfrm>
              <a:off x="7309415" y="3721769"/>
              <a:ext cx="161479" cy="161479"/>
            </a:xfrm>
            <a:prstGeom prst="round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sz="1000" b="1" dirty="0">
                  <a:solidFill>
                    <a:schemeClr val="tx1">
                      <a:lumMod val="85000"/>
                      <a:lumOff val="15000"/>
                    </a:schemeClr>
                  </a:solidFill>
                  <a:latin typeface="맑은 고딕" panose="020B0503020000020004" pitchFamily="50" charset="-127"/>
                  <a:ea typeface="맑은 고딕" panose="020B0503020000020004" pitchFamily="50" charset="-127"/>
                </a:rPr>
                <a:t>2</a:t>
              </a:r>
              <a:endParaRPr lang="ko-KR" altLang="en-US" sz="1000" b="1"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grpSp>
      <p:sp>
        <p:nvSpPr>
          <p:cNvPr id="215" name="직사각형 117">
            <a:extLst>
              <a:ext uri="{FF2B5EF4-FFF2-40B4-BE49-F238E27FC236}">
                <a16:creationId xmlns:a16="http://schemas.microsoft.com/office/drawing/2014/main" id="{EE96B128-C0E0-426D-BC33-75370A3AC360}"/>
              </a:ext>
            </a:extLst>
          </p:cNvPr>
          <p:cNvSpPr/>
          <p:nvPr/>
        </p:nvSpPr>
        <p:spPr>
          <a:xfrm>
            <a:off x="9030313" y="3066060"/>
            <a:ext cx="631224"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1018803">
              <a:defRPr sz="1200" spc="-50">
                <a:solidFill>
                  <a:srgbClr val="404040"/>
                </a:solidFill>
                <a:latin typeface="KoPub돋움체 Medium"/>
                <a:ea typeface="KoPub돋움체 Medium"/>
                <a:cs typeface="KoPub돋움체 Medium"/>
                <a:sym typeface="KoPub돋움체 Medium"/>
              </a:defRPr>
            </a:pPr>
            <a:r>
              <a:rPr lang="ko-KR" altLang="en-US" sz="1100" b="1" spc="-50" dirty="0">
                <a:solidFill>
                  <a:srgbClr val="002060"/>
                </a:solidFill>
                <a:latin typeface="맑은 고딕" panose="020B0503020000020004" pitchFamily="50" charset="-127"/>
                <a:ea typeface="맑은 고딕" panose="020B0503020000020004" pitchFamily="50" charset="-127"/>
                <a:sym typeface="KoPub돋움체 Medium"/>
              </a:rPr>
              <a:t>서비스 </a:t>
            </a:r>
            <a:br>
              <a:rPr lang="en-US" altLang="ko-KR" sz="1100" b="1" spc="-50" dirty="0">
                <a:solidFill>
                  <a:srgbClr val="002060"/>
                </a:solidFill>
                <a:latin typeface="맑은 고딕" panose="020B0503020000020004" pitchFamily="50" charset="-127"/>
                <a:ea typeface="맑은 고딕" panose="020B0503020000020004" pitchFamily="50" charset="-127"/>
                <a:sym typeface="KoPub돋움체 Medium"/>
              </a:rPr>
            </a:br>
            <a:r>
              <a:rPr lang="ko-KR" altLang="en-US" sz="1100" b="1" spc="-50" dirty="0">
                <a:solidFill>
                  <a:srgbClr val="002060"/>
                </a:solidFill>
                <a:latin typeface="맑은 고딕" panose="020B0503020000020004" pitchFamily="50" charset="-127"/>
                <a:ea typeface="맑은 고딕" panose="020B0503020000020004" pitchFamily="50" charset="-127"/>
                <a:sym typeface="KoPub돋움체 Medium"/>
              </a:rPr>
              <a:t>통합</a:t>
            </a:r>
            <a:endParaRPr lang="en-US" altLang="ko-KR" sz="1100" b="1" spc="-50" dirty="0">
              <a:solidFill>
                <a:srgbClr val="002060"/>
              </a:solidFill>
              <a:latin typeface="맑은 고딕" panose="020B0503020000020004" pitchFamily="50" charset="-127"/>
              <a:ea typeface="맑은 고딕" panose="020B0503020000020004" pitchFamily="50" charset="-127"/>
              <a:sym typeface="KoPub돋움체 Medium"/>
            </a:endParaRPr>
          </a:p>
        </p:txBody>
      </p:sp>
      <p:grpSp>
        <p:nvGrpSpPr>
          <p:cNvPr id="14" name="Group 13">
            <a:extLst>
              <a:ext uri="{FF2B5EF4-FFF2-40B4-BE49-F238E27FC236}">
                <a16:creationId xmlns:a16="http://schemas.microsoft.com/office/drawing/2014/main" id="{4051C291-D4FF-438D-9DD3-425464C9AD13}"/>
              </a:ext>
            </a:extLst>
          </p:cNvPr>
          <p:cNvGrpSpPr/>
          <p:nvPr/>
        </p:nvGrpSpPr>
        <p:grpSpPr>
          <a:xfrm>
            <a:off x="5473300" y="4133004"/>
            <a:ext cx="6271015" cy="2059032"/>
            <a:chOff x="5340001" y="3898934"/>
            <a:chExt cx="5540354" cy="2557299"/>
          </a:xfrm>
        </p:grpSpPr>
        <p:sp>
          <p:nvSpPr>
            <p:cNvPr id="186" name="한쪽 모서리가 잘린 사각형 120">
              <a:extLst>
                <a:ext uri="{FF2B5EF4-FFF2-40B4-BE49-F238E27FC236}">
                  <a16:creationId xmlns:a16="http://schemas.microsoft.com/office/drawing/2014/main" id="{46EB38C4-298F-44B6-94C3-3F9C854F6317}"/>
                </a:ext>
              </a:extLst>
            </p:cNvPr>
            <p:cNvSpPr/>
            <p:nvPr/>
          </p:nvSpPr>
          <p:spPr bwMode="gray">
            <a:xfrm flipH="1">
              <a:off x="5340001" y="3898934"/>
              <a:ext cx="2720600" cy="2555282"/>
            </a:xfrm>
            <a:prstGeom prst="rect">
              <a:avLst/>
            </a:prstGeom>
            <a:gradFill>
              <a:gsLst>
                <a:gs pos="100000">
                  <a:schemeClr val="bg1">
                    <a:lumMod val="85000"/>
                  </a:schemeClr>
                </a:gs>
                <a:gs pos="4000">
                  <a:schemeClr val="bg1">
                    <a:lumMod val="95000"/>
                  </a:schemeClr>
                </a:gs>
              </a:gsLst>
              <a:lin ang="54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endParaRPr lang="ko-KR" altLang="en-US" sz="1000" dirty="0">
                <a:solidFill>
                  <a:schemeClr val="tx1"/>
                </a:solidFill>
                <a:latin typeface="+mn-ea"/>
              </a:endParaRPr>
            </a:p>
          </p:txBody>
        </p:sp>
        <p:sp>
          <p:nvSpPr>
            <p:cNvPr id="216" name="한쪽 모서리가 잘린 사각형 120">
              <a:extLst>
                <a:ext uri="{FF2B5EF4-FFF2-40B4-BE49-F238E27FC236}">
                  <a16:creationId xmlns:a16="http://schemas.microsoft.com/office/drawing/2014/main" id="{C0F84289-7627-48BE-ACAF-2CFAD549ACBF}"/>
                </a:ext>
              </a:extLst>
            </p:cNvPr>
            <p:cNvSpPr/>
            <p:nvPr/>
          </p:nvSpPr>
          <p:spPr bwMode="gray">
            <a:xfrm flipH="1">
              <a:off x="8159755" y="3900951"/>
              <a:ext cx="2720600" cy="2555282"/>
            </a:xfrm>
            <a:prstGeom prst="rect">
              <a:avLst/>
            </a:prstGeom>
            <a:gradFill>
              <a:gsLst>
                <a:gs pos="100000">
                  <a:schemeClr val="bg1">
                    <a:lumMod val="85000"/>
                  </a:schemeClr>
                </a:gs>
                <a:gs pos="4000">
                  <a:schemeClr val="bg1">
                    <a:lumMod val="95000"/>
                  </a:schemeClr>
                </a:gs>
              </a:gsLst>
              <a:lin ang="54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endParaRPr lang="ko-KR" altLang="en-US" sz="1000" dirty="0">
                <a:solidFill>
                  <a:schemeClr val="tx1"/>
                </a:solidFill>
                <a:latin typeface="+mn-ea"/>
              </a:endParaRPr>
            </a:p>
          </p:txBody>
        </p:sp>
        <p:sp>
          <p:nvSpPr>
            <p:cNvPr id="217" name="Rectangle 55">
              <a:extLst>
                <a:ext uri="{FF2B5EF4-FFF2-40B4-BE49-F238E27FC236}">
                  <a16:creationId xmlns:a16="http://schemas.microsoft.com/office/drawing/2014/main" id="{C0C34C2C-8556-4E92-8AC2-45E546EA8060}"/>
                </a:ext>
              </a:extLst>
            </p:cNvPr>
            <p:cNvSpPr>
              <a:spLocks noChangeArrowheads="1"/>
            </p:cNvSpPr>
            <p:nvPr/>
          </p:nvSpPr>
          <p:spPr bwMode="gray">
            <a:xfrm>
              <a:off x="5555224" y="3980698"/>
              <a:ext cx="1825125" cy="183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scene3d>
                <a:camera prst="orthographicFront"/>
                <a:lightRig rig="threePt" dir="t"/>
              </a:scene3d>
              <a:sp3d>
                <a:bevelT w="0" h="6350"/>
                <a:bevelB w="0" h="0"/>
              </a:sp3d>
            </a:bodyPr>
            <a:lstStyle>
              <a:lvl1pPr>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1pPr>
              <a:lvl2pPr marL="742950" indent="-285750">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2pPr>
              <a:lvl3pPr marL="1143000" indent="-228600">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3pPr>
              <a:lvl4pPr marL="1600200" indent="-228600">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4pPr>
              <a:lvl5pPr marL="2057400" indent="-228600">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9pPr>
            </a:lstStyle>
            <a:p>
              <a:pPr lvl="0" algn="l">
                <a:lnSpc>
                  <a:spcPct val="80000"/>
                </a:lnSpc>
                <a:buClr>
                  <a:schemeClr val="tx1"/>
                </a:buClr>
                <a:defRPr/>
              </a:pPr>
              <a:r>
                <a:rPr kumimoji="0" lang="en-US" altLang="ko-KR" sz="1200" b="1" spc="-80" dirty="0">
                  <a:solidFill>
                    <a:schemeClr val="tx1">
                      <a:lumMod val="75000"/>
                      <a:lumOff val="25000"/>
                    </a:schemeClr>
                  </a:solidFill>
                  <a:latin typeface="+mn-ea"/>
                  <a:ea typeface="+mn-ea"/>
                </a:rPr>
                <a:t>Mono2Micro</a:t>
              </a:r>
              <a:r>
                <a:rPr kumimoji="0" lang="ko-KR" altLang="en-US" sz="1200" b="1" spc="-80" dirty="0">
                  <a:solidFill>
                    <a:schemeClr val="tx1">
                      <a:lumMod val="75000"/>
                      <a:lumOff val="25000"/>
                    </a:schemeClr>
                  </a:solidFill>
                  <a:latin typeface="+mn-ea"/>
                  <a:ea typeface="+mn-ea"/>
                </a:rPr>
                <a:t> </a:t>
              </a:r>
              <a:r>
                <a:rPr kumimoji="0" lang="en-US" altLang="ko-KR" sz="1200" b="1" spc="-80" dirty="0">
                  <a:solidFill>
                    <a:schemeClr val="tx1">
                      <a:lumMod val="75000"/>
                      <a:lumOff val="25000"/>
                    </a:schemeClr>
                  </a:solidFill>
                  <a:latin typeface="+mn-ea"/>
                  <a:ea typeface="+mn-ea"/>
                </a:rPr>
                <a:t> </a:t>
              </a:r>
              <a:r>
                <a:rPr kumimoji="0" lang="ko-KR" altLang="en-US" sz="1200" b="1" spc="-80" dirty="0">
                  <a:solidFill>
                    <a:schemeClr val="tx1">
                      <a:lumMod val="75000"/>
                      <a:lumOff val="25000"/>
                    </a:schemeClr>
                  </a:solidFill>
                  <a:latin typeface="+mn-ea"/>
                  <a:ea typeface="+mn-ea"/>
                </a:rPr>
                <a:t>파티션 제안 기준 </a:t>
              </a:r>
            </a:p>
          </p:txBody>
        </p:sp>
        <p:sp>
          <p:nvSpPr>
            <p:cNvPr id="188" name="TextBox 187">
              <a:extLst>
                <a:ext uri="{FF2B5EF4-FFF2-40B4-BE49-F238E27FC236}">
                  <a16:creationId xmlns:a16="http://schemas.microsoft.com/office/drawing/2014/main" id="{B18FEDFB-95B7-4799-9C7F-C2DFDFCA0F8F}"/>
                </a:ext>
              </a:extLst>
            </p:cNvPr>
            <p:cNvSpPr txBox="1"/>
            <p:nvPr/>
          </p:nvSpPr>
          <p:spPr bwMode="gray">
            <a:xfrm>
              <a:off x="8324169" y="4581342"/>
              <a:ext cx="2448000" cy="348405"/>
            </a:xfrm>
            <a:prstGeom prst="rect">
              <a:avLst/>
            </a:prstGeom>
          </p:spPr>
          <p:txBody>
            <a:bodyPr wrap="square" lIns="0" tIns="0" rIns="0" bIns="0" rtlCol="0" anchor="t">
              <a:spAutoFit/>
              <a:scene3d>
                <a:camera prst="orthographicFront"/>
                <a:lightRig rig="threePt" dir="t"/>
              </a:scene3d>
              <a:sp3d>
                <a:bevelT w="0" h="6350"/>
                <a:bevelB w="0" h="0"/>
              </a:sp3d>
            </a:bodyPr>
            <a:lstStyle>
              <a:defPPr>
                <a:defRPr lang="en-US"/>
              </a:defPPr>
              <a:lvl1pPr marL="85725" indent="-85725" defTabSz="1079004" eaLnBrk="0" fontAlgn="ctr" hangingPunct="0">
                <a:spcAft>
                  <a:spcPts val="600"/>
                </a:spcAft>
                <a:buClr>
                  <a:prstClr val="black"/>
                </a:buClr>
                <a:buSzPct val="60000"/>
                <a:buFont typeface="Arial" panose="020B0604020202020204" pitchFamily="34" charset="0"/>
                <a:buChar char="•"/>
                <a:defRPr sz="1100" kern="0">
                  <a:solidFill>
                    <a:schemeClr val="tx1">
                      <a:lumMod val="85000"/>
                      <a:lumOff val="15000"/>
                    </a:schemeClr>
                  </a:solidFill>
                  <a:latin typeface="KoPub돋움체 Bold" panose="00000800000000000000" pitchFamily="2" charset="-127"/>
                  <a:ea typeface="KoPub돋움체 Bold" panose="00000800000000000000" pitchFamily="2" charset="-127"/>
                </a:defRPr>
              </a:lvl1pPr>
            </a:lstStyle>
            <a:p>
              <a:pPr lvl="0" algn="l" fontAlgn="base">
                <a:spcAft>
                  <a:spcPct val="0"/>
                </a:spcAft>
                <a:buClrTx/>
                <a:buSzPct val="100000"/>
                <a:defRPr/>
              </a:pPr>
              <a:r>
                <a:rPr lang="ko-KR" altLang="en-US" sz="1000" dirty="0">
                  <a:latin typeface="+mn-ea"/>
                  <a:ea typeface="+mn-ea"/>
                </a:rPr>
                <a:t>각 마이크로서비스는 단일기능으로 구성 되어야 함</a:t>
              </a:r>
              <a:endParaRPr lang="ko-KR" altLang="en-US" sz="1000" kern="1200" dirty="0">
                <a:solidFill>
                  <a:schemeClr val="tx1"/>
                </a:solidFill>
                <a:latin typeface="+mn-ea"/>
                <a:ea typeface="+mn-ea"/>
              </a:endParaRPr>
            </a:p>
          </p:txBody>
        </p:sp>
        <p:sp>
          <p:nvSpPr>
            <p:cNvPr id="189" name="모서리가 둥근 직사각형 79">
              <a:extLst>
                <a:ext uri="{FF2B5EF4-FFF2-40B4-BE49-F238E27FC236}">
                  <a16:creationId xmlns:a16="http://schemas.microsoft.com/office/drawing/2014/main" id="{97CB45CC-23A9-48CF-A450-ACC16E1D9D82}"/>
                </a:ext>
              </a:extLst>
            </p:cNvPr>
            <p:cNvSpPr/>
            <p:nvPr/>
          </p:nvSpPr>
          <p:spPr bwMode="gray">
            <a:xfrm>
              <a:off x="8264028" y="4297496"/>
              <a:ext cx="2556000" cy="238295"/>
            </a:xfrm>
            <a:prstGeom prst="roundRect">
              <a:avLst/>
            </a:prstGeom>
            <a:solidFill>
              <a:schemeClr val="bg1"/>
            </a:solidFill>
            <a:ln w="9525" algn="ctr">
              <a:solidFill>
                <a:srgbClr val="73C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r>
                <a:rPr lang="ko-KR" altLang="en-US" sz="1200" b="1" dirty="0">
                  <a:latin typeface="+mn-ea"/>
                </a:rPr>
                <a:t>기능 밀집도 </a:t>
              </a:r>
              <a:r>
                <a:rPr lang="en-US" altLang="ko-KR" sz="1100" b="1" dirty="0">
                  <a:latin typeface="+mn-ea"/>
                </a:rPr>
                <a:t>(High Cohesion)</a:t>
              </a:r>
              <a:endParaRPr kumimoji="0" lang="en-US" altLang="ko-KR" sz="1100" kern="0" spc="-100" dirty="0">
                <a:latin typeface="+mn-ea"/>
              </a:endParaRPr>
            </a:p>
          </p:txBody>
        </p:sp>
        <p:sp>
          <p:nvSpPr>
            <p:cNvPr id="205" name="TextBox 204">
              <a:extLst>
                <a:ext uri="{FF2B5EF4-FFF2-40B4-BE49-F238E27FC236}">
                  <a16:creationId xmlns:a16="http://schemas.microsoft.com/office/drawing/2014/main" id="{56E3370E-5519-45F1-AC35-59375BB9BDDF}"/>
                </a:ext>
              </a:extLst>
            </p:cNvPr>
            <p:cNvSpPr txBox="1"/>
            <p:nvPr/>
          </p:nvSpPr>
          <p:spPr bwMode="gray">
            <a:xfrm>
              <a:off x="8324169" y="5303001"/>
              <a:ext cx="2448000" cy="174202"/>
            </a:xfrm>
            <a:prstGeom prst="rect">
              <a:avLst/>
            </a:prstGeom>
          </p:spPr>
          <p:txBody>
            <a:bodyPr wrap="square" lIns="0" tIns="0" rIns="0" bIns="0" rtlCol="0" anchor="t">
              <a:spAutoFit/>
              <a:scene3d>
                <a:camera prst="orthographicFront"/>
                <a:lightRig rig="threePt" dir="t"/>
              </a:scene3d>
              <a:sp3d>
                <a:bevelT w="0" h="6350"/>
                <a:bevelB w="0" h="0"/>
              </a:sp3d>
            </a:bodyPr>
            <a:lstStyle>
              <a:defPPr>
                <a:defRPr lang="en-US"/>
              </a:defPPr>
              <a:lvl1pPr marL="85725" indent="-85725" defTabSz="1079004" eaLnBrk="0" fontAlgn="ctr" hangingPunct="0">
                <a:spcAft>
                  <a:spcPts val="600"/>
                </a:spcAft>
                <a:buClr>
                  <a:prstClr val="black"/>
                </a:buClr>
                <a:buSzPct val="60000"/>
                <a:buFont typeface="Arial" panose="020B0604020202020204" pitchFamily="34" charset="0"/>
                <a:buChar char="•"/>
                <a:defRPr sz="1100" kern="0">
                  <a:solidFill>
                    <a:schemeClr val="tx1">
                      <a:lumMod val="85000"/>
                      <a:lumOff val="15000"/>
                    </a:schemeClr>
                  </a:solidFill>
                  <a:latin typeface="KoPub돋움체 Bold" panose="00000800000000000000" pitchFamily="2" charset="-127"/>
                  <a:ea typeface="KoPub돋움체 Bold" panose="00000800000000000000" pitchFamily="2" charset="-127"/>
                </a:defRPr>
              </a:lvl1pPr>
            </a:lstStyle>
            <a:p>
              <a:pPr lvl="0" algn="l" fontAlgn="base">
                <a:spcAft>
                  <a:spcPct val="0"/>
                </a:spcAft>
                <a:buClrTx/>
                <a:buSzPct val="100000"/>
                <a:defRPr/>
              </a:pPr>
              <a:r>
                <a:rPr lang="ko-KR" altLang="en-US" sz="1000" dirty="0">
                  <a:latin typeface="+mn-ea"/>
                  <a:ea typeface="+mn-ea"/>
                </a:rPr>
                <a:t>마이크로서비스와 연계성이 없어야 함</a:t>
              </a:r>
              <a:endParaRPr lang="ko-KR" altLang="en-US" sz="1000" kern="1200" dirty="0">
                <a:solidFill>
                  <a:schemeClr val="tx1"/>
                </a:solidFill>
                <a:latin typeface="+mn-ea"/>
                <a:ea typeface="+mn-ea"/>
              </a:endParaRPr>
            </a:p>
          </p:txBody>
        </p:sp>
        <p:sp>
          <p:nvSpPr>
            <p:cNvPr id="206" name="모서리가 둥근 직사각형 79">
              <a:extLst>
                <a:ext uri="{FF2B5EF4-FFF2-40B4-BE49-F238E27FC236}">
                  <a16:creationId xmlns:a16="http://schemas.microsoft.com/office/drawing/2014/main" id="{2EEA6972-D64D-488F-91C6-635B34DB7562}"/>
                </a:ext>
              </a:extLst>
            </p:cNvPr>
            <p:cNvSpPr/>
            <p:nvPr/>
          </p:nvSpPr>
          <p:spPr bwMode="gray">
            <a:xfrm>
              <a:off x="8264028" y="5019155"/>
              <a:ext cx="2556000" cy="238295"/>
            </a:xfrm>
            <a:prstGeom prst="roundRect">
              <a:avLst/>
            </a:prstGeom>
            <a:solidFill>
              <a:schemeClr val="bg1"/>
            </a:solidFill>
            <a:ln w="9525" algn="ctr">
              <a:solidFill>
                <a:srgbClr val="73C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r>
                <a:rPr kumimoji="0" lang="ko-KR" altLang="en-US" sz="1200" b="1" kern="0" spc="-100" dirty="0">
                  <a:latin typeface="+mn-ea"/>
                </a:rPr>
                <a:t>느슨한 연계성 </a:t>
              </a:r>
              <a:r>
                <a:rPr lang="en-US" altLang="ko-KR" sz="1200" b="1" kern="0" spc="-100" dirty="0">
                  <a:latin typeface="+mn-ea"/>
                </a:rPr>
                <a:t>(Loosely Coupled)</a:t>
              </a:r>
              <a:endParaRPr kumimoji="0" lang="en-US" altLang="ko-KR" sz="1100" kern="0" spc="-100" dirty="0">
                <a:latin typeface="+mn-ea"/>
              </a:endParaRPr>
            </a:p>
          </p:txBody>
        </p:sp>
        <p:sp>
          <p:nvSpPr>
            <p:cNvPr id="207" name="TextBox 206">
              <a:extLst>
                <a:ext uri="{FF2B5EF4-FFF2-40B4-BE49-F238E27FC236}">
                  <a16:creationId xmlns:a16="http://schemas.microsoft.com/office/drawing/2014/main" id="{C1C70D28-0F82-4A09-82CB-72805697B670}"/>
                </a:ext>
              </a:extLst>
            </p:cNvPr>
            <p:cNvSpPr txBox="1"/>
            <p:nvPr/>
          </p:nvSpPr>
          <p:spPr bwMode="gray">
            <a:xfrm>
              <a:off x="8324169" y="5927976"/>
              <a:ext cx="2448000" cy="348405"/>
            </a:xfrm>
            <a:prstGeom prst="rect">
              <a:avLst/>
            </a:prstGeom>
          </p:spPr>
          <p:txBody>
            <a:bodyPr wrap="square" lIns="0" tIns="0" rIns="0" bIns="0" rtlCol="0" anchor="t">
              <a:spAutoFit/>
              <a:scene3d>
                <a:camera prst="orthographicFront"/>
                <a:lightRig rig="threePt" dir="t"/>
              </a:scene3d>
              <a:sp3d>
                <a:bevelT w="0" h="6350"/>
                <a:bevelB w="0" h="0"/>
              </a:sp3d>
            </a:bodyPr>
            <a:lstStyle>
              <a:defPPr>
                <a:defRPr lang="en-US"/>
              </a:defPPr>
              <a:lvl1pPr marL="85725" indent="-85725" defTabSz="1079004" eaLnBrk="0" fontAlgn="ctr" hangingPunct="0">
                <a:spcAft>
                  <a:spcPts val="600"/>
                </a:spcAft>
                <a:buClr>
                  <a:prstClr val="black"/>
                </a:buClr>
                <a:buSzPct val="60000"/>
                <a:buFont typeface="Arial" panose="020B0604020202020204" pitchFamily="34" charset="0"/>
                <a:buChar char="•"/>
                <a:defRPr sz="1100" kern="0">
                  <a:solidFill>
                    <a:schemeClr val="tx1">
                      <a:lumMod val="85000"/>
                      <a:lumOff val="15000"/>
                    </a:schemeClr>
                  </a:solidFill>
                  <a:latin typeface="KoPub돋움체 Bold" panose="00000800000000000000" pitchFamily="2" charset="-127"/>
                  <a:ea typeface="KoPub돋움체 Bold" panose="00000800000000000000" pitchFamily="2" charset="-127"/>
                </a:defRPr>
              </a:lvl1pPr>
            </a:lstStyle>
            <a:p>
              <a:pPr lvl="0" algn="l" fontAlgn="base">
                <a:spcAft>
                  <a:spcPct val="0"/>
                </a:spcAft>
                <a:buClrTx/>
                <a:buSzPct val="100000"/>
                <a:defRPr/>
              </a:pPr>
              <a:r>
                <a:rPr lang="ko-KR" altLang="en-US" sz="1000" dirty="0">
                  <a:latin typeface="+mn-ea"/>
                  <a:ea typeface="+mn-ea"/>
                </a:rPr>
                <a:t>각 마이크로서비스는 특정 비즈니스 도메인이나 기능에 집중되어야 함</a:t>
              </a:r>
              <a:endParaRPr lang="ko-KR" altLang="en-US" sz="1000" kern="1200" dirty="0">
                <a:solidFill>
                  <a:schemeClr val="tx1"/>
                </a:solidFill>
                <a:latin typeface="+mn-ea"/>
                <a:ea typeface="+mn-ea"/>
              </a:endParaRPr>
            </a:p>
          </p:txBody>
        </p:sp>
        <p:sp>
          <p:nvSpPr>
            <p:cNvPr id="208" name="모서리가 둥근 직사각형 79">
              <a:extLst>
                <a:ext uri="{FF2B5EF4-FFF2-40B4-BE49-F238E27FC236}">
                  <a16:creationId xmlns:a16="http://schemas.microsoft.com/office/drawing/2014/main" id="{B9E7E477-1BFE-429F-AF66-A4048AF4FFB4}"/>
                </a:ext>
              </a:extLst>
            </p:cNvPr>
            <p:cNvSpPr/>
            <p:nvPr/>
          </p:nvSpPr>
          <p:spPr bwMode="gray">
            <a:xfrm>
              <a:off x="8264028" y="5644130"/>
              <a:ext cx="2556000" cy="238295"/>
            </a:xfrm>
            <a:prstGeom prst="roundRect">
              <a:avLst/>
            </a:prstGeom>
            <a:solidFill>
              <a:schemeClr val="bg1"/>
            </a:solidFill>
            <a:ln w="9525" algn="ctr">
              <a:solidFill>
                <a:srgbClr val="73C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r>
                <a:rPr kumimoji="0" lang="ko-KR" altLang="en-US" sz="1200" b="1" kern="0" spc="-100" dirty="0">
                  <a:latin typeface="+mn-ea"/>
                  <a:cs typeface="+mn-cs"/>
                </a:rPr>
                <a:t>비즈니스 중심 </a:t>
              </a:r>
              <a:r>
                <a:rPr kumimoji="0" lang="en-US" altLang="ko-KR" sz="1200" b="1" kern="0" spc="-100" dirty="0">
                  <a:latin typeface="+mn-ea"/>
                  <a:cs typeface="+mn-cs"/>
                </a:rPr>
                <a:t>(Business Centric)</a:t>
              </a:r>
              <a:endParaRPr kumimoji="0" lang="en-US" altLang="ko-KR" sz="1100" kern="0" spc="-100" dirty="0">
                <a:latin typeface="+mn-ea"/>
                <a:cs typeface="+mn-cs"/>
              </a:endParaRPr>
            </a:p>
          </p:txBody>
        </p:sp>
        <p:sp>
          <p:nvSpPr>
            <p:cNvPr id="187" name="Rectangle 55">
              <a:extLst>
                <a:ext uri="{FF2B5EF4-FFF2-40B4-BE49-F238E27FC236}">
                  <a16:creationId xmlns:a16="http://schemas.microsoft.com/office/drawing/2014/main" id="{BA4BB445-5F5B-454E-8010-E0B460518B8D}"/>
                </a:ext>
              </a:extLst>
            </p:cNvPr>
            <p:cNvSpPr>
              <a:spLocks noChangeArrowheads="1"/>
            </p:cNvSpPr>
            <p:nvPr/>
          </p:nvSpPr>
          <p:spPr bwMode="gray">
            <a:xfrm>
              <a:off x="8343751" y="3988116"/>
              <a:ext cx="966436" cy="183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scene3d>
                <a:camera prst="orthographicFront"/>
                <a:lightRig rig="threePt" dir="t"/>
              </a:scene3d>
              <a:sp3d>
                <a:bevelT w="0" h="6350"/>
                <a:bevelB w="0" h="0"/>
              </a:sp3d>
            </a:bodyPr>
            <a:lstStyle>
              <a:lvl1pPr>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1pPr>
              <a:lvl2pPr marL="742950" indent="-285750">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2pPr>
              <a:lvl3pPr marL="1143000" indent="-228600">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3pPr>
              <a:lvl4pPr marL="1600200" indent="-228600">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4pPr>
              <a:lvl5pPr marL="2057400" indent="-228600">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9pPr>
            </a:lstStyle>
            <a:p>
              <a:pPr lvl="0" algn="l">
                <a:lnSpc>
                  <a:spcPct val="80000"/>
                </a:lnSpc>
                <a:buClr>
                  <a:schemeClr val="tx1"/>
                </a:buClr>
                <a:defRPr/>
              </a:pPr>
              <a:r>
                <a:rPr kumimoji="0" lang="ko-KR" altLang="en-US" sz="1200" b="1" spc="-80" dirty="0">
                  <a:solidFill>
                    <a:schemeClr val="tx1">
                      <a:lumMod val="75000"/>
                      <a:lumOff val="25000"/>
                    </a:schemeClr>
                  </a:solidFill>
                  <a:latin typeface="+mn-ea"/>
                  <a:ea typeface="+mn-ea"/>
                </a:rPr>
                <a:t>서비스 통합 기준</a:t>
              </a:r>
            </a:p>
          </p:txBody>
        </p:sp>
      </p:grpSp>
      <p:grpSp>
        <p:nvGrpSpPr>
          <p:cNvPr id="229" name="그룹 263">
            <a:extLst>
              <a:ext uri="{FF2B5EF4-FFF2-40B4-BE49-F238E27FC236}">
                <a16:creationId xmlns:a16="http://schemas.microsoft.com/office/drawing/2014/main" id="{174CA64B-4A35-4B82-A1F0-090F1241327F}"/>
              </a:ext>
            </a:extLst>
          </p:cNvPr>
          <p:cNvGrpSpPr/>
          <p:nvPr/>
        </p:nvGrpSpPr>
        <p:grpSpPr>
          <a:xfrm>
            <a:off x="5333411" y="4101996"/>
            <a:ext cx="271829" cy="229335"/>
            <a:chOff x="7290097" y="3706530"/>
            <a:chExt cx="275012" cy="249520"/>
          </a:xfrm>
        </p:grpSpPr>
        <p:grpSp>
          <p:nvGrpSpPr>
            <p:cNvPr id="230" name="그룹 264">
              <a:extLst>
                <a:ext uri="{FF2B5EF4-FFF2-40B4-BE49-F238E27FC236}">
                  <a16:creationId xmlns:a16="http://schemas.microsoft.com/office/drawing/2014/main" id="{04DE52AF-5880-4D14-B1E0-132A043240FA}"/>
                </a:ext>
              </a:extLst>
            </p:cNvPr>
            <p:cNvGrpSpPr/>
            <p:nvPr/>
          </p:nvGrpSpPr>
          <p:grpSpPr>
            <a:xfrm>
              <a:off x="7290097" y="3706530"/>
              <a:ext cx="275012" cy="249520"/>
              <a:chOff x="8265368" y="3621830"/>
              <a:chExt cx="1523157" cy="1381970"/>
            </a:xfrm>
          </p:grpSpPr>
          <p:sp>
            <p:nvSpPr>
              <p:cNvPr id="232" name="자유형 33">
                <a:extLst>
                  <a:ext uri="{FF2B5EF4-FFF2-40B4-BE49-F238E27FC236}">
                    <a16:creationId xmlns:a16="http://schemas.microsoft.com/office/drawing/2014/main" id="{DD38DF7B-8A38-4321-87D7-75B01A71DC8F}"/>
                  </a:ext>
                </a:extLst>
              </p:cNvPr>
              <p:cNvSpPr/>
              <p:nvPr/>
            </p:nvSpPr>
            <p:spPr>
              <a:xfrm>
                <a:off x="8759825" y="4457700"/>
                <a:ext cx="1028700" cy="546100"/>
              </a:xfrm>
              <a:custGeom>
                <a:avLst/>
                <a:gdLst>
                  <a:gd name="connsiteX0" fmla="*/ 0 w 1028700"/>
                  <a:gd name="connsiteY0" fmla="*/ 546100 h 546100"/>
                  <a:gd name="connsiteX1" fmla="*/ 1028700 w 1028700"/>
                  <a:gd name="connsiteY1" fmla="*/ 307975 h 546100"/>
                  <a:gd name="connsiteX2" fmla="*/ 501650 w 1028700"/>
                  <a:gd name="connsiteY2" fmla="*/ 0 h 546100"/>
                  <a:gd name="connsiteX3" fmla="*/ 0 w 1028700"/>
                  <a:gd name="connsiteY3" fmla="*/ 546100 h 546100"/>
                </a:gdLst>
                <a:ahLst/>
                <a:cxnLst>
                  <a:cxn ang="0">
                    <a:pos x="connsiteX0" y="connsiteY0"/>
                  </a:cxn>
                  <a:cxn ang="0">
                    <a:pos x="connsiteX1" y="connsiteY1"/>
                  </a:cxn>
                  <a:cxn ang="0">
                    <a:pos x="connsiteX2" y="connsiteY2"/>
                  </a:cxn>
                  <a:cxn ang="0">
                    <a:pos x="connsiteX3" y="connsiteY3"/>
                  </a:cxn>
                </a:cxnLst>
                <a:rect l="l" t="t" r="r" b="b"/>
                <a:pathLst>
                  <a:path w="1028700" h="546100">
                    <a:moveTo>
                      <a:pt x="0" y="546100"/>
                    </a:moveTo>
                    <a:lnTo>
                      <a:pt x="1028700" y="307975"/>
                    </a:lnTo>
                    <a:lnTo>
                      <a:pt x="501650" y="0"/>
                    </a:lnTo>
                    <a:lnTo>
                      <a:pt x="0" y="546100"/>
                    </a:lnTo>
                    <a:close/>
                  </a:path>
                </a:pathLst>
              </a:custGeom>
              <a:gradFill flip="none" rotWithShape="1">
                <a:gsLst>
                  <a:gs pos="35000">
                    <a:schemeClr val="tx1">
                      <a:alpha val="0"/>
                    </a:schemeClr>
                  </a:gs>
                  <a:gs pos="99000">
                    <a:schemeClr val="tx1">
                      <a:alpha val="3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000" b="1"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233" name="자유형 34">
                <a:extLst>
                  <a:ext uri="{FF2B5EF4-FFF2-40B4-BE49-F238E27FC236}">
                    <a16:creationId xmlns:a16="http://schemas.microsoft.com/office/drawing/2014/main" id="{F60EF293-F9F4-4318-B960-9A0C67C4488E}"/>
                  </a:ext>
                </a:extLst>
              </p:cNvPr>
              <p:cNvSpPr/>
              <p:nvPr/>
            </p:nvSpPr>
            <p:spPr>
              <a:xfrm>
                <a:off x="8265368" y="3621830"/>
                <a:ext cx="1108348" cy="1381970"/>
              </a:xfrm>
              <a:custGeom>
                <a:avLst/>
                <a:gdLst/>
                <a:ahLst/>
                <a:cxnLst/>
                <a:rect l="l" t="t" r="r" b="b"/>
                <a:pathLst>
                  <a:path w="1108348" h="1381970">
                    <a:moveTo>
                      <a:pt x="554174" y="0"/>
                    </a:moveTo>
                    <a:cubicBezTo>
                      <a:pt x="860236" y="0"/>
                      <a:pt x="1108348" y="248112"/>
                      <a:pt x="1108348" y="554174"/>
                    </a:cubicBezTo>
                    <a:cubicBezTo>
                      <a:pt x="1108348" y="698250"/>
                      <a:pt x="1053367" y="829484"/>
                      <a:pt x="961896" y="926810"/>
                    </a:cubicBezTo>
                    <a:lnTo>
                      <a:pt x="966910" y="924770"/>
                    </a:lnTo>
                    <a:lnTo>
                      <a:pt x="950469" y="940660"/>
                    </a:lnTo>
                    <a:cubicBezTo>
                      <a:pt x="946980" y="945127"/>
                      <a:pt x="942985" y="949100"/>
                      <a:pt x="938331" y="952391"/>
                    </a:cubicBezTo>
                    <a:lnTo>
                      <a:pt x="493835" y="1381970"/>
                    </a:lnTo>
                    <a:lnTo>
                      <a:pt x="583135" y="1105429"/>
                    </a:lnTo>
                    <a:cubicBezTo>
                      <a:pt x="573619" y="1108096"/>
                      <a:pt x="563926" y="1108348"/>
                      <a:pt x="554174" y="1108348"/>
                    </a:cubicBezTo>
                    <a:cubicBezTo>
                      <a:pt x="248112" y="1108348"/>
                      <a:pt x="0" y="860236"/>
                      <a:pt x="0" y="554174"/>
                    </a:cubicBezTo>
                    <a:cubicBezTo>
                      <a:pt x="0" y="248112"/>
                      <a:pt x="248112" y="0"/>
                      <a:pt x="554174" y="0"/>
                    </a:cubicBezTo>
                    <a:close/>
                  </a:path>
                </a:pathLst>
              </a:custGeom>
              <a:solidFill>
                <a:srgbClr val="F9BE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00" b="1"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endParaRPr>
              </a:p>
            </p:txBody>
          </p:sp>
        </p:grpSp>
        <p:sp>
          <p:nvSpPr>
            <p:cNvPr id="231" name="모서리가 둥근 직사각형 32">
              <a:extLst>
                <a:ext uri="{FF2B5EF4-FFF2-40B4-BE49-F238E27FC236}">
                  <a16:creationId xmlns:a16="http://schemas.microsoft.com/office/drawing/2014/main" id="{AC6DAA25-D06C-4A5F-A7B8-E73ABBF4F480}"/>
                </a:ext>
              </a:extLst>
            </p:cNvPr>
            <p:cNvSpPr/>
            <p:nvPr/>
          </p:nvSpPr>
          <p:spPr>
            <a:xfrm>
              <a:off x="7309415" y="3721769"/>
              <a:ext cx="161479" cy="161479"/>
            </a:xfrm>
            <a:prstGeom prst="round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sz="1000" b="1" dirty="0">
                  <a:solidFill>
                    <a:schemeClr val="tx1">
                      <a:lumMod val="85000"/>
                      <a:lumOff val="15000"/>
                    </a:schemeClr>
                  </a:solidFill>
                  <a:latin typeface="맑은 고딕" panose="020B0503020000020004" pitchFamily="50" charset="-127"/>
                  <a:ea typeface="맑은 고딕" panose="020B0503020000020004" pitchFamily="50" charset="-127"/>
                </a:rPr>
                <a:t>1</a:t>
              </a:r>
              <a:endParaRPr lang="ko-KR" altLang="en-US" sz="1000" b="1"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grpSp>
      <p:grpSp>
        <p:nvGrpSpPr>
          <p:cNvPr id="234" name="그룹 263">
            <a:extLst>
              <a:ext uri="{FF2B5EF4-FFF2-40B4-BE49-F238E27FC236}">
                <a16:creationId xmlns:a16="http://schemas.microsoft.com/office/drawing/2014/main" id="{5F79CE46-E128-4183-8054-39E53D8D3B8D}"/>
              </a:ext>
            </a:extLst>
          </p:cNvPr>
          <p:cNvGrpSpPr/>
          <p:nvPr/>
        </p:nvGrpSpPr>
        <p:grpSpPr>
          <a:xfrm>
            <a:off x="8555398" y="4103836"/>
            <a:ext cx="271829" cy="229335"/>
            <a:chOff x="7290097" y="3706530"/>
            <a:chExt cx="275012" cy="249520"/>
          </a:xfrm>
        </p:grpSpPr>
        <p:grpSp>
          <p:nvGrpSpPr>
            <p:cNvPr id="235" name="그룹 264">
              <a:extLst>
                <a:ext uri="{FF2B5EF4-FFF2-40B4-BE49-F238E27FC236}">
                  <a16:creationId xmlns:a16="http://schemas.microsoft.com/office/drawing/2014/main" id="{F0403E54-6FCD-40D2-BDE4-37CBB3DE6A2B}"/>
                </a:ext>
              </a:extLst>
            </p:cNvPr>
            <p:cNvGrpSpPr/>
            <p:nvPr/>
          </p:nvGrpSpPr>
          <p:grpSpPr>
            <a:xfrm>
              <a:off x="7290097" y="3706530"/>
              <a:ext cx="275012" cy="249520"/>
              <a:chOff x="8265368" y="3621830"/>
              <a:chExt cx="1523157" cy="1381970"/>
            </a:xfrm>
          </p:grpSpPr>
          <p:sp>
            <p:nvSpPr>
              <p:cNvPr id="237" name="자유형 33">
                <a:extLst>
                  <a:ext uri="{FF2B5EF4-FFF2-40B4-BE49-F238E27FC236}">
                    <a16:creationId xmlns:a16="http://schemas.microsoft.com/office/drawing/2014/main" id="{18DCA6D0-CFF9-4811-9913-3FA9B737BAFE}"/>
                  </a:ext>
                </a:extLst>
              </p:cNvPr>
              <p:cNvSpPr/>
              <p:nvPr/>
            </p:nvSpPr>
            <p:spPr>
              <a:xfrm>
                <a:off x="8759825" y="4457700"/>
                <a:ext cx="1028700" cy="546100"/>
              </a:xfrm>
              <a:custGeom>
                <a:avLst/>
                <a:gdLst>
                  <a:gd name="connsiteX0" fmla="*/ 0 w 1028700"/>
                  <a:gd name="connsiteY0" fmla="*/ 546100 h 546100"/>
                  <a:gd name="connsiteX1" fmla="*/ 1028700 w 1028700"/>
                  <a:gd name="connsiteY1" fmla="*/ 307975 h 546100"/>
                  <a:gd name="connsiteX2" fmla="*/ 501650 w 1028700"/>
                  <a:gd name="connsiteY2" fmla="*/ 0 h 546100"/>
                  <a:gd name="connsiteX3" fmla="*/ 0 w 1028700"/>
                  <a:gd name="connsiteY3" fmla="*/ 546100 h 546100"/>
                </a:gdLst>
                <a:ahLst/>
                <a:cxnLst>
                  <a:cxn ang="0">
                    <a:pos x="connsiteX0" y="connsiteY0"/>
                  </a:cxn>
                  <a:cxn ang="0">
                    <a:pos x="connsiteX1" y="connsiteY1"/>
                  </a:cxn>
                  <a:cxn ang="0">
                    <a:pos x="connsiteX2" y="connsiteY2"/>
                  </a:cxn>
                  <a:cxn ang="0">
                    <a:pos x="connsiteX3" y="connsiteY3"/>
                  </a:cxn>
                </a:cxnLst>
                <a:rect l="l" t="t" r="r" b="b"/>
                <a:pathLst>
                  <a:path w="1028700" h="546100">
                    <a:moveTo>
                      <a:pt x="0" y="546100"/>
                    </a:moveTo>
                    <a:lnTo>
                      <a:pt x="1028700" y="307975"/>
                    </a:lnTo>
                    <a:lnTo>
                      <a:pt x="501650" y="0"/>
                    </a:lnTo>
                    <a:lnTo>
                      <a:pt x="0" y="546100"/>
                    </a:lnTo>
                    <a:close/>
                  </a:path>
                </a:pathLst>
              </a:custGeom>
              <a:gradFill flip="none" rotWithShape="1">
                <a:gsLst>
                  <a:gs pos="35000">
                    <a:schemeClr val="tx1">
                      <a:alpha val="0"/>
                    </a:schemeClr>
                  </a:gs>
                  <a:gs pos="99000">
                    <a:schemeClr val="tx1">
                      <a:alpha val="3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000" b="1"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238" name="자유형 34">
                <a:extLst>
                  <a:ext uri="{FF2B5EF4-FFF2-40B4-BE49-F238E27FC236}">
                    <a16:creationId xmlns:a16="http://schemas.microsoft.com/office/drawing/2014/main" id="{56911EF9-A57C-4497-A0A0-A2B27197670E}"/>
                  </a:ext>
                </a:extLst>
              </p:cNvPr>
              <p:cNvSpPr/>
              <p:nvPr/>
            </p:nvSpPr>
            <p:spPr>
              <a:xfrm>
                <a:off x="8265368" y="3621830"/>
                <a:ext cx="1108348" cy="1381970"/>
              </a:xfrm>
              <a:custGeom>
                <a:avLst/>
                <a:gdLst/>
                <a:ahLst/>
                <a:cxnLst/>
                <a:rect l="l" t="t" r="r" b="b"/>
                <a:pathLst>
                  <a:path w="1108348" h="1381970">
                    <a:moveTo>
                      <a:pt x="554174" y="0"/>
                    </a:moveTo>
                    <a:cubicBezTo>
                      <a:pt x="860236" y="0"/>
                      <a:pt x="1108348" y="248112"/>
                      <a:pt x="1108348" y="554174"/>
                    </a:cubicBezTo>
                    <a:cubicBezTo>
                      <a:pt x="1108348" y="698250"/>
                      <a:pt x="1053367" y="829484"/>
                      <a:pt x="961896" y="926810"/>
                    </a:cubicBezTo>
                    <a:lnTo>
                      <a:pt x="966910" y="924770"/>
                    </a:lnTo>
                    <a:lnTo>
                      <a:pt x="950469" y="940660"/>
                    </a:lnTo>
                    <a:cubicBezTo>
                      <a:pt x="946980" y="945127"/>
                      <a:pt x="942985" y="949100"/>
                      <a:pt x="938331" y="952391"/>
                    </a:cubicBezTo>
                    <a:lnTo>
                      <a:pt x="493835" y="1381970"/>
                    </a:lnTo>
                    <a:lnTo>
                      <a:pt x="583135" y="1105429"/>
                    </a:lnTo>
                    <a:cubicBezTo>
                      <a:pt x="573619" y="1108096"/>
                      <a:pt x="563926" y="1108348"/>
                      <a:pt x="554174" y="1108348"/>
                    </a:cubicBezTo>
                    <a:cubicBezTo>
                      <a:pt x="248112" y="1108348"/>
                      <a:pt x="0" y="860236"/>
                      <a:pt x="0" y="554174"/>
                    </a:cubicBezTo>
                    <a:cubicBezTo>
                      <a:pt x="0" y="248112"/>
                      <a:pt x="248112" y="0"/>
                      <a:pt x="554174" y="0"/>
                    </a:cubicBezTo>
                    <a:close/>
                  </a:path>
                </a:pathLst>
              </a:custGeom>
              <a:solidFill>
                <a:srgbClr val="F9BE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00" b="1"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endParaRPr>
              </a:p>
            </p:txBody>
          </p:sp>
        </p:grpSp>
        <p:sp>
          <p:nvSpPr>
            <p:cNvPr id="236" name="모서리가 둥근 직사각형 32">
              <a:extLst>
                <a:ext uri="{FF2B5EF4-FFF2-40B4-BE49-F238E27FC236}">
                  <a16:creationId xmlns:a16="http://schemas.microsoft.com/office/drawing/2014/main" id="{3E37B114-4B7D-4FB0-8F26-F8234EEF69E0}"/>
                </a:ext>
              </a:extLst>
            </p:cNvPr>
            <p:cNvSpPr/>
            <p:nvPr/>
          </p:nvSpPr>
          <p:spPr>
            <a:xfrm>
              <a:off x="7309415" y="3721769"/>
              <a:ext cx="161479" cy="161479"/>
            </a:xfrm>
            <a:prstGeom prst="round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sz="1000" b="1" dirty="0">
                  <a:solidFill>
                    <a:schemeClr val="tx1">
                      <a:lumMod val="85000"/>
                      <a:lumOff val="15000"/>
                    </a:schemeClr>
                  </a:solidFill>
                  <a:latin typeface="맑은 고딕" panose="020B0503020000020004" pitchFamily="50" charset="-127"/>
                  <a:ea typeface="맑은 고딕" panose="020B0503020000020004" pitchFamily="50" charset="-127"/>
                </a:rPr>
                <a:t>2</a:t>
              </a:r>
              <a:endParaRPr lang="ko-KR" altLang="en-US" sz="1000" b="1"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grpSp>
      <p:sp>
        <p:nvSpPr>
          <p:cNvPr id="291" name="Rectángulo 21">
            <a:extLst>
              <a:ext uri="{FF2B5EF4-FFF2-40B4-BE49-F238E27FC236}">
                <a16:creationId xmlns:a16="http://schemas.microsoft.com/office/drawing/2014/main" id="{72B34822-47AC-4955-9D2F-66C1E94D162E}"/>
              </a:ext>
            </a:extLst>
          </p:cNvPr>
          <p:cNvSpPr/>
          <p:nvPr/>
        </p:nvSpPr>
        <p:spPr bwMode="auto">
          <a:xfrm>
            <a:off x="9842824" y="2430022"/>
            <a:ext cx="705283" cy="636038"/>
          </a:xfrm>
          <a:prstGeom prst="ellipse">
            <a:avLst/>
          </a:prstGeom>
          <a:solidFill>
            <a:schemeClr val="tx1">
              <a:lumMod val="85000"/>
              <a:lumOff val="15000"/>
            </a:schemeClr>
          </a:solidFill>
          <a:ln w="9525">
            <a:noFill/>
            <a:prstDash val="solid"/>
            <a:miter lim="800000"/>
            <a:headEnd/>
            <a:tailEnd/>
          </a:ln>
        </p:spPr>
        <p:txBody>
          <a:bodyPr vert="horz" lIns="36000" rIns="36000" anchor="ctr">
            <a:scene3d>
              <a:camera prst="orthographicFront"/>
              <a:lightRig rig="threePt" dir="t"/>
            </a:scene3d>
            <a:sp3d>
              <a:bevelT w="0" h="6350"/>
              <a:bevelB w="0" h="0"/>
            </a:sp3d>
          </a:bodyPr>
          <a:lstStyle/>
          <a:p>
            <a:pPr defTabSz="742950" eaLnBrk="0" fontAlgn="base" hangingPunct="0">
              <a:spcBef>
                <a:spcPct val="0"/>
              </a:spcBef>
              <a:spcAft>
                <a:spcPct val="0"/>
              </a:spcAft>
            </a:pPr>
            <a:r>
              <a:rPr lang="en-US" altLang="ko-KR" sz="1100" kern="0" dirty="0">
                <a:solidFill>
                  <a:prstClr val="white"/>
                </a:solidFill>
                <a:latin typeface="맑은 고딕" panose="020B0503020000020004" pitchFamily="50" charset="-127"/>
                <a:ea typeface="맑은 고딕" panose="020B0503020000020004" pitchFamily="50" charset="-127"/>
              </a:rPr>
              <a:t>User</a:t>
            </a:r>
          </a:p>
        </p:txBody>
      </p:sp>
      <p:sp>
        <p:nvSpPr>
          <p:cNvPr id="292" name="Rectángulo 21">
            <a:extLst>
              <a:ext uri="{FF2B5EF4-FFF2-40B4-BE49-F238E27FC236}">
                <a16:creationId xmlns:a16="http://schemas.microsoft.com/office/drawing/2014/main" id="{2A77B0A7-1380-450E-946B-544BFF901229}"/>
              </a:ext>
            </a:extLst>
          </p:cNvPr>
          <p:cNvSpPr/>
          <p:nvPr/>
        </p:nvSpPr>
        <p:spPr bwMode="auto">
          <a:xfrm>
            <a:off x="10619491" y="2674291"/>
            <a:ext cx="921148" cy="636038"/>
          </a:xfrm>
          <a:prstGeom prst="ellipse">
            <a:avLst/>
          </a:prstGeom>
          <a:solidFill>
            <a:schemeClr val="tx1">
              <a:lumMod val="85000"/>
              <a:lumOff val="15000"/>
            </a:schemeClr>
          </a:solidFill>
          <a:ln w="9525">
            <a:noFill/>
            <a:prstDash val="solid"/>
            <a:miter lim="800000"/>
            <a:headEnd/>
            <a:tailEnd/>
          </a:ln>
        </p:spPr>
        <p:txBody>
          <a:bodyPr vert="horz" lIns="36000" rIns="36000" anchor="ctr">
            <a:scene3d>
              <a:camera prst="orthographicFront"/>
              <a:lightRig rig="threePt" dir="t"/>
            </a:scene3d>
            <a:sp3d>
              <a:bevelT w="0" h="6350"/>
              <a:bevelB w="0" h="0"/>
            </a:sp3d>
          </a:bodyPr>
          <a:lstStyle/>
          <a:p>
            <a:pPr defTabSz="742950" eaLnBrk="0" fontAlgn="base" hangingPunct="0">
              <a:spcBef>
                <a:spcPct val="0"/>
              </a:spcBef>
              <a:spcAft>
                <a:spcPct val="0"/>
              </a:spcAft>
            </a:pPr>
            <a:r>
              <a:rPr lang="ko-KR" altLang="en-US" sz="1100" kern="0" dirty="0">
                <a:solidFill>
                  <a:prstClr val="white"/>
                </a:solidFill>
                <a:latin typeface="맑은 고딕" panose="020B0503020000020004" pitchFamily="50" charset="-127"/>
                <a:ea typeface="맑은 고딕" panose="020B0503020000020004" pitchFamily="50" charset="-127"/>
              </a:rPr>
              <a:t>템플릿 관리</a:t>
            </a:r>
            <a:r>
              <a:rPr lang="en-US" altLang="ko-KR" sz="1100" kern="0" dirty="0">
                <a:solidFill>
                  <a:prstClr val="white"/>
                </a:solidFill>
                <a:latin typeface="맑은 고딕" panose="020B0503020000020004" pitchFamily="50" charset="-127"/>
                <a:ea typeface="맑은 고딕" panose="020B0503020000020004" pitchFamily="50" charset="-127"/>
              </a:rPr>
              <a:t>, ,</a:t>
            </a:r>
            <a:r>
              <a:rPr lang="ko-KR" altLang="en-US" sz="1100" kern="0" dirty="0">
                <a:solidFill>
                  <a:prstClr val="white"/>
                </a:solidFill>
                <a:latin typeface="맑은 고딕" panose="020B0503020000020004" pitchFamily="50" charset="-127"/>
                <a:ea typeface="맑은 고딕" panose="020B0503020000020004" pitchFamily="50" charset="-127"/>
              </a:rPr>
              <a:t>발송</a:t>
            </a:r>
            <a:endParaRPr lang="en-US" altLang="ko-KR" sz="1100" kern="0" dirty="0">
              <a:solidFill>
                <a:prstClr val="white"/>
              </a:solidFill>
              <a:latin typeface="맑은 고딕" panose="020B0503020000020004" pitchFamily="50" charset="-127"/>
              <a:ea typeface="맑은 고딕" panose="020B0503020000020004" pitchFamily="50" charset="-127"/>
            </a:endParaRPr>
          </a:p>
        </p:txBody>
      </p:sp>
      <p:sp>
        <p:nvSpPr>
          <p:cNvPr id="293" name="Rectángulo 21">
            <a:extLst>
              <a:ext uri="{FF2B5EF4-FFF2-40B4-BE49-F238E27FC236}">
                <a16:creationId xmlns:a16="http://schemas.microsoft.com/office/drawing/2014/main" id="{65F056B0-8773-40BB-A4DE-1F06447A4D49}"/>
              </a:ext>
            </a:extLst>
          </p:cNvPr>
          <p:cNvSpPr/>
          <p:nvPr/>
        </p:nvSpPr>
        <p:spPr bwMode="auto">
          <a:xfrm>
            <a:off x="9650868" y="3154175"/>
            <a:ext cx="1089194" cy="636038"/>
          </a:xfrm>
          <a:prstGeom prst="ellipse">
            <a:avLst/>
          </a:prstGeom>
          <a:solidFill>
            <a:schemeClr val="tx1">
              <a:lumMod val="85000"/>
              <a:lumOff val="15000"/>
            </a:schemeClr>
          </a:solidFill>
          <a:ln w="9525">
            <a:noFill/>
            <a:prstDash val="solid"/>
            <a:miter lim="800000"/>
            <a:headEnd/>
            <a:tailEnd/>
          </a:ln>
        </p:spPr>
        <p:txBody>
          <a:bodyPr vert="horz" lIns="36000" rIns="36000" anchor="ctr">
            <a:scene3d>
              <a:camera prst="orthographicFront"/>
              <a:lightRig rig="threePt" dir="t"/>
            </a:scene3d>
            <a:sp3d>
              <a:bevelT w="0" h="6350"/>
              <a:bevelB w="0" h="0"/>
            </a:sp3d>
          </a:bodyPr>
          <a:lstStyle/>
          <a:p>
            <a:pPr defTabSz="742950" eaLnBrk="0" fontAlgn="base" hangingPunct="0">
              <a:spcBef>
                <a:spcPct val="0"/>
              </a:spcBef>
              <a:spcAft>
                <a:spcPct val="0"/>
              </a:spcAft>
            </a:pPr>
            <a:r>
              <a:rPr lang="en-US" altLang="ko-KR" sz="1100" kern="0" dirty="0">
                <a:solidFill>
                  <a:prstClr val="white"/>
                </a:solidFill>
                <a:latin typeface="맑은 고딕" panose="020B0503020000020004" pitchFamily="50" charset="-127"/>
                <a:ea typeface="맑은 고딕" panose="020B0503020000020004" pitchFamily="50" charset="-127"/>
              </a:rPr>
              <a:t>Dashboard</a:t>
            </a:r>
          </a:p>
        </p:txBody>
      </p:sp>
      <p:sp>
        <p:nvSpPr>
          <p:cNvPr id="294" name="Rectángulo 21">
            <a:extLst>
              <a:ext uri="{FF2B5EF4-FFF2-40B4-BE49-F238E27FC236}">
                <a16:creationId xmlns:a16="http://schemas.microsoft.com/office/drawing/2014/main" id="{842D0C94-D728-4AA2-8EA3-36B5E7897D32}"/>
              </a:ext>
            </a:extLst>
          </p:cNvPr>
          <p:cNvSpPr/>
          <p:nvPr/>
        </p:nvSpPr>
        <p:spPr bwMode="auto">
          <a:xfrm>
            <a:off x="10595438" y="3458599"/>
            <a:ext cx="1004975" cy="497879"/>
          </a:xfrm>
          <a:prstGeom prst="ellipse">
            <a:avLst/>
          </a:prstGeom>
          <a:solidFill>
            <a:schemeClr val="tx1">
              <a:lumMod val="85000"/>
              <a:lumOff val="15000"/>
            </a:schemeClr>
          </a:solidFill>
          <a:ln w="9525">
            <a:noFill/>
            <a:prstDash val="solid"/>
            <a:miter lim="800000"/>
            <a:headEnd/>
            <a:tailEnd/>
          </a:ln>
        </p:spPr>
        <p:txBody>
          <a:bodyPr vert="horz" lIns="36000" rIns="36000" anchor="ctr">
            <a:scene3d>
              <a:camera prst="orthographicFront"/>
              <a:lightRig rig="threePt" dir="t"/>
            </a:scene3d>
            <a:sp3d>
              <a:bevelT w="0" h="6350"/>
              <a:bevelB w="0" h="0"/>
            </a:sp3d>
          </a:bodyPr>
          <a:lstStyle/>
          <a:p>
            <a:pPr defTabSz="742950" eaLnBrk="0" fontAlgn="base" hangingPunct="0">
              <a:spcBef>
                <a:spcPct val="0"/>
              </a:spcBef>
              <a:spcAft>
                <a:spcPct val="0"/>
              </a:spcAft>
            </a:pPr>
            <a:r>
              <a:rPr lang="en-US" altLang="ko-KR" sz="1100" kern="0" dirty="0">
                <a:solidFill>
                  <a:prstClr val="white"/>
                </a:solidFill>
                <a:latin typeface="맑은 고딕" panose="020B0503020000020004" pitchFamily="50" charset="-127"/>
                <a:ea typeface="맑은 고딕" panose="020B0503020000020004" pitchFamily="50" charset="-127"/>
              </a:rPr>
              <a:t>Common</a:t>
            </a:r>
          </a:p>
        </p:txBody>
      </p:sp>
      <p:sp>
        <p:nvSpPr>
          <p:cNvPr id="295" name="TextBox 294">
            <a:extLst>
              <a:ext uri="{FF2B5EF4-FFF2-40B4-BE49-F238E27FC236}">
                <a16:creationId xmlns:a16="http://schemas.microsoft.com/office/drawing/2014/main" id="{F2D3A8F0-FC7C-44EF-8861-0D6FC650A376}"/>
              </a:ext>
            </a:extLst>
          </p:cNvPr>
          <p:cNvSpPr txBox="1"/>
          <p:nvPr/>
        </p:nvSpPr>
        <p:spPr bwMode="gray">
          <a:xfrm>
            <a:off x="5523043" y="4684577"/>
            <a:ext cx="2770842" cy="153888"/>
          </a:xfrm>
          <a:prstGeom prst="rect">
            <a:avLst/>
          </a:prstGeom>
        </p:spPr>
        <p:txBody>
          <a:bodyPr wrap="square" lIns="0" tIns="0" rIns="0" bIns="0" rtlCol="0" anchor="t">
            <a:spAutoFit/>
            <a:scene3d>
              <a:camera prst="orthographicFront"/>
              <a:lightRig rig="threePt" dir="t"/>
            </a:scene3d>
            <a:sp3d>
              <a:bevelT w="0" h="6350"/>
              <a:bevelB w="0" h="0"/>
            </a:sp3d>
          </a:bodyPr>
          <a:lstStyle>
            <a:defPPr>
              <a:defRPr lang="en-US"/>
            </a:defPPr>
            <a:lvl1pPr marL="85725" indent="-85725" defTabSz="1079004" eaLnBrk="0" fontAlgn="ctr" hangingPunct="0">
              <a:spcAft>
                <a:spcPts val="600"/>
              </a:spcAft>
              <a:buClr>
                <a:prstClr val="black"/>
              </a:buClr>
              <a:buSzPct val="60000"/>
              <a:buFont typeface="Arial" panose="020B0604020202020204" pitchFamily="34" charset="0"/>
              <a:buChar char="•"/>
              <a:defRPr sz="1100" kern="0">
                <a:solidFill>
                  <a:schemeClr val="tx1">
                    <a:lumMod val="85000"/>
                    <a:lumOff val="15000"/>
                  </a:schemeClr>
                </a:solidFill>
                <a:latin typeface="KoPub돋움체 Bold" panose="00000800000000000000" pitchFamily="2" charset="-127"/>
                <a:ea typeface="KoPub돋움체 Bold" panose="00000800000000000000" pitchFamily="2" charset="-127"/>
              </a:defRPr>
            </a:lvl1pPr>
          </a:lstStyle>
          <a:p>
            <a:pPr lvl="0" algn="l" fontAlgn="base">
              <a:spcAft>
                <a:spcPct val="0"/>
              </a:spcAft>
              <a:buClrTx/>
              <a:buSzPct val="100000"/>
              <a:defRPr/>
            </a:pPr>
            <a:r>
              <a:rPr lang="ko-KR" altLang="en-US" sz="1000" kern="1200" dirty="0">
                <a:solidFill>
                  <a:schemeClr val="tx1"/>
                </a:solidFill>
                <a:latin typeface="+mn-ea"/>
                <a:ea typeface="+mn-ea"/>
              </a:rPr>
              <a:t>파티션 별 상호 호출의 빈도 및 실제 호출 수 </a:t>
            </a:r>
          </a:p>
        </p:txBody>
      </p:sp>
      <p:sp>
        <p:nvSpPr>
          <p:cNvPr id="296" name="모서리가 둥근 직사각형 79">
            <a:extLst>
              <a:ext uri="{FF2B5EF4-FFF2-40B4-BE49-F238E27FC236}">
                <a16:creationId xmlns:a16="http://schemas.microsoft.com/office/drawing/2014/main" id="{EAE92AF0-DF04-4213-9771-BA6A75C48D6C}"/>
              </a:ext>
            </a:extLst>
          </p:cNvPr>
          <p:cNvSpPr/>
          <p:nvPr/>
        </p:nvSpPr>
        <p:spPr bwMode="gray">
          <a:xfrm>
            <a:off x="5454971" y="4456036"/>
            <a:ext cx="2893085" cy="191865"/>
          </a:xfrm>
          <a:prstGeom prst="roundRect">
            <a:avLst/>
          </a:prstGeom>
          <a:solidFill>
            <a:schemeClr val="bg1"/>
          </a:solidFill>
          <a:ln w="9525" algn="ctr">
            <a:solidFill>
              <a:srgbClr val="73C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1" dirty="0">
                <a:latin typeface="+mn-ea"/>
              </a:rPr>
              <a:t>Inter Partition Call Percentage (ICP)</a:t>
            </a:r>
          </a:p>
        </p:txBody>
      </p:sp>
      <p:sp>
        <p:nvSpPr>
          <p:cNvPr id="297" name="TextBox 296">
            <a:extLst>
              <a:ext uri="{FF2B5EF4-FFF2-40B4-BE49-F238E27FC236}">
                <a16:creationId xmlns:a16="http://schemas.microsoft.com/office/drawing/2014/main" id="{610B8D52-91B2-4C0A-8511-22004F296FBD}"/>
              </a:ext>
            </a:extLst>
          </p:cNvPr>
          <p:cNvSpPr txBox="1"/>
          <p:nvPr/>
        </p:nvSpPr>
        <p:spPr bwMode="gray">
          <a:xfrm>
            <a:off x="5533415" y="5213042"/>
            <a:ext cx="2770842" cy="307777"/>
          </a:xfrm>
          <a:prstGeom prst="rect">
            <a:avLst/>
          </a:prstGeom>
        </p:spPr>
        <p:txBody>
          <a:bodyPr wrap="square" lIns="0" tIns="0" rIns="0" bIns="0" rtlCol="0" anchor="t">
            <a:spAutoFit/>
            <a:scene3d>
              <a:camera prst="orthographicFront"/>
              <a:lightRig rig="threePt" dir="t"/>
            </a:scene3d>
            <a:sp3d>
              <a:bevelT w="0" h="6350"/>
              <a:bevelB w="0" h="0"/>
            </a:sp3d>
          </a:bodyPr>
          <a:lstStyle>
            <a:defPPr>
              <a:defRPr lang="en-US"/>
            </a:defPPr>
            <a:lvl1pPr marL="85725" indent="-85725" defTabSz="1079004" eaLnBrk="0" fontAlgn="ctr" hangingPunct="0">
              <a:spcAft>
                <a:spcPts val="600"/>
              </a:spcAft>
              <a:buClr>
                <a:prstClr val="black"/>
              </a:buClr>
              <a:buSzPct val="60000"/>
              <a:buFont typeface="Arial" panose="020B0604020202020204" pitchFamily="34" charset="0"/>
              <a:buChar char="•"/>
              <a:defRPr sz="1100" kern="0">
                <a:solidFill>
                  <a:schemeClr val="tx1">
                    <a:lumMod val="85000"/>
                    <a:lumOff val="15000"/>
                  </a:schemeClr>
                </a:solidFill>
                <a:latin typeface="KoPub돋움체 Bold" panose="00000800000000000000" pitchFamily="2" charset="-127"/>
                <a:ea typeface="KoPub돋움체 Bold" panose="00000800000000000000" pitchFamily="2" charset="-127"/>
              </a:defRPr>
            </a:lvl1pPr>
          </a:lstStyle>
          <a:p>
            <a:pPr lvl="0" algn="l" fontAlgn="base">
              <a:spcAft>
                <a:spcPct val="0"/>
              </a:spcAft>
              <a:buClrTx/>
              <a:buSzPct val="100000"/>
              <a:defRPr/>
            </a:pPr>
            <a:r>
              <a:rPr lang="ko-KR" altLang="en-US" sz="1000" kern="1200" dirty="0">
                <a:solidFill>
                  <a:schemeClr val="tx1"/>
                </a:solidFill>
                <a:latin typeface="+mn-ea"/>
                <a:ea typeface="+mn-ea"/>
              </a:rPr>
              <a:t>전체 애플리케이션에서 구조적으로 모듈화된 정도를 표현 </a:t>
            </a:r>
          </a:p>
        </p:txBody>
      </p:sp>
      <p:sp>
        <p:nvSpPr>
          <p:cNvPr id="298" name="모서리가 둥근 직사각형 79">
            <a:extLst>
              <a:ext uri="{FF2B5EF4-FFF2-40B4-BE49-F238E27FC236}">
                <a16:creationId xmlns:a16="http://schemas.microsoft.com/office/drawing/2014/main" id="{75196C76-02E7-4F17-8092-8389D16FB715}"/>
              </a:ext>
            </a:extLst>
          </p:cNvPr>
          <p:cNvSpPr/>
          <p:nvPr/>
        </p:nvSpPr>
        <p:spPr bwMode="gray">
          <a:xfrm>
            <a:off x="5461921" y="4946757"/>
            <a:ext cx="2893085" cy="191865"/>
          </a:xfrm>
          <a:prstGeom prst="roundRect">
            <a:avLst/>
          </a:prstGeom>
          <a:solidFill>
            <a:schemeClr val="bg1"/>
          </a:solidFill>
          <a:ln w="9525" algn="ctr">
            <a:solidFill>
              <a:srgbClr val="73C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1" dirty="0">
                <a:latin typeface="+mn-ea"/>
              </a:rPr>
              <a:t>Structure Modularity (SM) </a:t>
            </a:r>
          </a:p>
        </p:txBody>
      </p:sp>
      <p:sp>
        <p:nvSpPr>
          <p:cNvPr id="117" name="Rectángulo 21">
            <a:extLst>
              <a:ext uri="{FF2B5EF4-FFF2-40B4-BE49-F238E27FC236}">
                <a16:creationId xmlns:a16="http://schemas.microsoft.com/office/drawing/2014/main" id="{3607AF93-6CB1-4208-969C-01C435E6D36B}"/>
              </a:ext>
            </a:extLst>
          </p:cNvPr>
          <p:cNvSpPr/>
          <p:nvPr/>
        </p:nvSpPr>
        <p:spPr bwMode="auto">
          <a:xfrm>
            <a:off x="8018912" y="2480145"/>
            <a:ext cx="796665" cy="450222"/>
          </a:xfrm>
          <a:prstGeom prst="ellipse">
            <a:avLst/>
          </a:prstGeom>
          <a:solidFill>
            <a:srgbClr val="DCE6F2"/>
          </a:solidFill>
          <a:ln w="6350" cap="flat" cmpd="sng" algn="ctr">
            <a:solidFill>
              <a:schemeClr val="bg1">
                <a:lumMod val="50000"/>
              </a:schemeClr>
            </a:solidFill>
            <a:prstDash val="solid"/>
          </a:ln>
          <a:effectLst>
            <a:outerShdw blurRad="50800" dist="38100" dir="2700000" algn="tl" rotWithShape="0">
              <a:prstClr val="black">
                <a:alpha val="40000"/>
              </a:prstClr>
            </a:outerShdw>
          </a:effectLst>
        </p:spPr>
        <p:txBody>
          <a:bodyPr wrap="none" lIns="0" tIns="0" rIns="0" bIns="0" rtlCol="0" anchor="ctr" anchorCtr="0"/>
          <a:lstStyle/>
          <a:p>
            <a:pPr marL="0" marR="0" lvl="0" indent="0" algn="ctr" defTabSz="914400" rtl="0" eaLnBrk="0" fontAlgn="auto" latinLnBrk="0" hangingPunct="0">
              <a:lnSpc>
                <a:spcPts val="1400"/>
              </a:lnSpc>
              <a:spcBef>
                <a:spcPts val="1200"/>
              </a:spcBef>
              <a:spcAft>
                <a:spcPts val="0"/>
              </a:spcAft>
              <a:buClr>
                <a:srgbClr val="000000"/>
              </a:buClr>
              <a:buSzTx/>
              <a:buFontTx/>
              <a:buNone/>
              <a:tabLst/>
              <a:defRPr/>
            </a:pPr>
            <a:r>
              <a:rPr kumimoji="0" lang="en-US" sz="1050" b="0" i="0" u="none" strike="noStrike" kern="0" cap="none" spc="0" normalizeH="0" baseline="0" noProof="0" dirty="0">
                <a:ln>
                  <a:noFill/>
                </a:ln>
                <a:solidFill>
                  <a:srgbClr val="000000"/>
                </a:solidFill>
                <a:effectLst/>
                <a:uLnTx/>
                <a:uFillTx/>
                <a:latin typeface="+mn-ea"/>
                <a:cs typeface="Arial"/>
              </a:rPr>
              <a:t>User</a:t>
            </a:r>
          </a:p>
        </p:txBody>
      </p:sp>
      <p:sp>
        <p:nvSpPr>
          <p:cNvPr id="118" name="Rectángulo 21">
            <a:extLst>
              <a:ext uri="{FF2B5EF4-FFF2-40B4-BE49-F238E27FC236}">
                <a16:creationId xmlns:a16="http://schemas.microsoft.com/office/drawing/2014/main" id="{877955F5-C42D-41EC-BEFA-0946B6DC1ADB}"/>
              </a:ext>
            </a:extLst>
          </p:cNvPr>
          <p:cNvSpPr/>
          <p:nvPr/>
        </p:nvSpPr>
        <p:spPr bwMode="auto">
          <a:xfrm>
            <a:off x="7149139" y="2470036"/>
            <a:ext cx="741385" cy="322914"/>
          </a:xfrm>
          <a:prstGeom prst="ellipse">
            <a:avLst/>
          </a:prstGeom>
          <a:solidFill>
            <a:srgbClr val="DCE6F2"/>
          </a:solidFill>
          <a:ln w="6350" cap="flat" cmpd="sng" algn="ctr">
            <a:solidFill>
              <a:schemeClr val="bg1">
                <a:lumMod val="50000"/>
              </a:schemeClr>
            </a:solidFill>
            <a:prstDash val="solid"/>
          </a:ln>
          <a:effectLst>
            <a:outerShdw blurRad="50800" dist="38100" dir="2700000" algn="tl" rotWithShape="0">
              <a:prstClr val="black">
                <a:alpha val="40000"/>
              </a:prstClr>
            </a:outerShdw>
          </a:effectLst>
        </p:spPr>
        <p:txBody>
          <a:bodyPr wrap="none" lIns="0" tIns="0" rIns="0" bIns="0" rtlCol="0" anchor="ctr" anchorCtr="0"/>
          <a:lstStyle/>
          <a:p>
            <a:pPr marL="0" marR="0" lvl="0" indent="0" algn="ctr" defTabSz="914400" rtl="0" eaLnBrk="0" fontAlgn="auto" latinLnBrk="0" hangingPunct="0">
              <a:lnSpc>
                <a:spcPts val="1400"/>
              </a:lnSpc>
              <a:spcBef>
                <a:spcPts val="1200"/>
              </a:spcBef>
              <a:spcAft>
                <a:spcPts val="0"/>
              </a:spcAft>
              <a:buClr>
                <a:srgbClr val="000000"/>
              </a:buClr>
              <a:buSzTx/>
              <a:buFontTx/>
              <a:buNone/>
              <a:tabLst/>
              <a:defRPr/>
            </a:pPr>
            <a:r>
              <a:rPr lang="en-US" sz="1050" kern="0" dirty="0">
                <a:solidFill>
                  <a:srgbClr val="000000"/>
                </a:solidFill>
                <a:latin typeface="+mn-ea"/>
                <a:cs typeface="Arial"/>
              </a:rPr>
              <a:t>Template</a:t>
            </a:r>
            <a:endParaRPr kumimoji="0" lang="en-US" sz="1050" b="0" i="0" u="none" strike="noStrike" kern="0" cap="none" spc="0" normalizeH="0" baseline="0" noProof="0" dirty="0">
              <a:ln>
                <a:noFill/>
              </a:ln>
              <a:solidFill>
                <a:srgbClr val="000000"/>
              </a:solidFill>
              <a:effectLst/>
              <a:uLnTx/>
              <a:uFillTx/>
              <a:latin typeface="+mn-ea"/>
              <a:cs typeface="Arial"/>
            </a:endParaRPr>
          </a:p>
        </p:txBody>
      </p:sp>
      <p:sp>
        <p:nvSpPr>
          <p:cNvPr id="121" name="Rectángulo 21">
            <a:extLst>
              <a:ext uri="{FF2B5EF4-FFF2-40B4-BE49-F238E27FC236}">
                <a16:creationId xmlns:a16="http://schemas.microsoft.com/office/drawing/2014/main" id="{AFFF68CE-1008-4FD7-A78E-CC4D74A4D8BF}"/>
              </a:ext>
            </a:extLst>
          </p:cNvPr>
          <p:cNvSpPr/>
          <p:nvPr/>
        </p:nvSpPr>
        <p:spPr bwMode="auto">
          <a:xfrm>
            <a:off x="7796701" y="2971055"/>
            <a:ext cx="696386" cy="252793"/>
          </a:xfrm>
          <a:prstGeom prst="ellipse">
            <a:avLst/>
          </a:prstGeom>
          <a:solidFill>
            <a:srgbClr val="DCE6F2"/>
          </a:solidFill>
          <a:ln w="6350" cap="flat" cmpd="sng" algn="ctr">
            <a:solidFill>
              <a:schemeClr val="bg1">
                <a:lumMod val="50000"/>
              </a:schemeClr>
            </a:solidFill>
            <a:prstDash val="solid"/>
          </a:ln>
          <a:effectLst>
            <a:outerShdw blurRad="50800" dist="38100" dir="2700000" algn="tl" rotWithShape="0">
              <a:prstClr val="black">
                <a:alpha val="40000"/>
              </a:prstClr>
            </a:outerShdw>
          </a:effectLst>
        </p:spPr>
        <p:txBody>
          <a:bodyPr wrap="none" lIns="0" tIns="0" rIns="0" bIns="0" rtlCol="0" anchor="ctr" anchorCtr="0"/>
          <a:lstStyle/>
          <a:p>
            <a:pPr marL="0" marR="0" lvl="0" indent="0" algn="ctr" defTabSz="914400" rtl="0" eaLnBrk="0" fontAlgn="auto" latinLnBrk="0" hangingPunct="0">
              <a:lnSpc>
                <a:spcPts val="1400"/>
              </a:lnSpc>
              <a:spcBef>
                <a:spcPts val="1200"/>
              </a:spcBef>
              <a:spcAft>
                <a:spcPts val="0"/>
              </a:spcAft>
              <a:buClr>
                <a:srgbClr val="000000"/>
              </a:buClr>
              <a:buSzTx/>
              <a:buFontTx/>
              <a:buNone/>
              <a:tabLst/>
              <a:defRPr/>
            </a:pPr>
            <a:r>
              <a:rPr lang="en-US" sz="1050" kern="0" dirty="0">
                <a:solidFill>
                  <a:srgbClr val="000000"/>
                </a:solidFill>
                <a:latin typeface="+mn-ea"/>
                <a:cs typeface="Arial"/>
              </a:rPr>
              <a:t>Data Svc</a:t>
            </a:r>
            <a:endParaRPr kumimoji="0" lang="en-US" sz="1050" b="0" i="0" u="none" strike="noStrike" kern="0" cap="none" spc="0" normalizeH="0" baseline="0" noProof="0" dirty="0">
              <a:ln>
                <a:noFill/>
              </a:ln>
              <a:solidFill>
                <a:srgbClr val="000000"/>
              </a:solidFill>
              <a:effectLst/>
              <a:uLnTx/>
              <a:uFillTx/>
              <a:latin typeface="+mn-ea"/>
              <a:cs typeface="Arial"/>
            </a:endParaRPr>
          </a:p>
        </p:txBody>
      </p:sp>
      <p:sp>
        <p:nvSpPr>
          <p:cNvPr id="122" name="Rectángulo 21">
            <a:extLst>
              <a:ext uri="{FF2B5EF4-FFF2-40B4-BE49-F238E27FC236}">
                <a16:creationId xmlns:a16="http://schemas.microsoft.com/office/drawing/2014/main" id="{10D70347-BF22-48AC-8186-CE6CAB6E379C}"/>
              </a:ext>
            </a:extLst>
          </p:cNvPr>
          <p:cNvSpPr/>
          <p:nvPr/>
        </p:nvSpPr>
        <p:spPr bwMode="auto">
          <a:xfrm>
            <a:off x="8381136" y="3187970"/>
            <a:ext cx="551209" cy="240277"/>
          </a:xfrm>
          <a:prstGeom prst="ellipse">
            <a:avLst/>
          </a:prstGeom>
          <a:solidFill>
            <a:srgbClr val="DCE6F2"/>
          </a:solidFill>
          <a:ln w="6350" cap="flat" cmpd="sng" algn="ctr">
            <a:solidFill>
              <a:schemeClr val="bg1">
                <a:lumMod val="50000"/>
              </a:schemeClr>
            </a:solidFill>
            <a:prstDash val="solid"/>
          </a:ln>
          <a:effectLst>
            <a:outerShdw blurRad="50800" dist="38100" dir="2700000" algn="tl" rotWithShape="0">
              <a:prstClr val="black">
                <a:alpha val="40000"/>
              </a:prstClr>
            </a:outerShdw>
          </a:effectLst>
        </p:spPr>
        <p:txBody>
          <a:bodyPr wrap="none" lIns="0" tIns="0" rIns="0" bIns="0" rtlCol="0" anchor="ctr" anchorCtr="0"/>
          <a:lstStyle/>
          <a:p>
            <a:pPr marL="0" marR="0" lvl="0" indent="0" algn="ctr" defTabSz="914400" rtl="0" eaLnBrk="0" fontAlgn="auto" latinLnBrk="0" hangingPunct="0">
              <a:lnSpc>
                <a:spcPts val="1400"/>
              </a:lnSpc>
              <a:spcBef>
                <a:spcPts val="1200"/>
              </a:spcBef>
              <a:spcAft>
                <a:spcPts val="0"/>
              </a:spcAft>
              <a:buClr>
                <a:srgbClr val="000000"/>
              </a:buClr>
              <a:buSzTx/>
              <a:buFontTx/>
              <a:buNone/>
              <a:tabLst/>
              <a:defRPr/>
            </a:pPr>
            <a:r>
              <a:rPr lang="en-US" sz="1050" kern="0" dirty="0">
                <a:solidFill>
                  <a:srgbClr val="000000"/>
                </a:solidFill>
                <a:latin typeface="+mn-ea"/>
                <a:cs typeface="Arial"/>
              </a:rPr>
              <a:t>Other</a:t>
            </a:r>
            <a:endParaRPr kumimoji="0" lang="en-US" sz="1050" b="0" i="0" u="none" strike="noStrike" kern="0" cap="none" spc="0" normalizeH="0" baseline="0" noProof="0" dirty="0">
              <a:ln>
                <a:noFill/>
              </a:ln>
              <a:solidFill>
                <a:srgbClr val="000000"/>
              </a:solidFill>
              <a:effectLst/>
              <a:uLnTx/>
              <a:uFillTx/>
              <a:latin typeface="+mn-ea"/>
              <a:cs typeface="Arial"/>
            </a:endParaRPr>
          </a:p>
        </p:txBody>
      </p:sp>
      <p:sp>
        <p:nvSpPr>
          <p:cNvPr id="123" name="Rectángulo 21">
            <a:extLst>
              <a:ext uri="{FF2B5EF4-FFF2-40B4-BE49-F238E27FC236}">
                <a16:creationId xmlns:a16="http://schemas.microsoft.com/office/drawing/2014/main" id="{CF936BBE-DDA9-42E5-AE8F-C758900BD12B}"/>
              </a:ext>
            </a:extLst>
          </p:cNvPr>
          <p:cNvSpPr/>
          <p:nvPr/>
        </p:nvSpPr>
        <p:spPr bwMode="auto">
          <a:xfrm>
            <a:off x="7167337" y="3041966"/>
            <a:ext cx="428327" cy="210048"/>
          </a:xfrm>
          <a:prstGeom prst="ellipse">
            <a:avLst/>
          </a:prstGeom>
          <a:solidFill>
            <a:srgbClr val="DCE6F2"/>
          </a:solidFill>
          <a:ln w="6350" cap="flat" cmpd="sng" algn="ctr">
            <a:solidFill>
              <a:schemeClr val="bg1">
                <a:lumMod val="50000"/>
              </a:schemeClr>
            </a:solidFill>
            <a:prstDash val="solid"/>
          </a:ln>
          <a:effectLst>
            <a:outerShdw blurRad="50800" dist="38100" dir="2700000" algn="tl" rotWithShape="0">
              <a:prstClr val="black">
                <a:alpha val="40000"/>
              </a:prstClr>
            </a:outerShdw>
          </a:effectLst>
        </p:spPr>
        <p:txBody>
          <a:bodyPr wrap="none" lIns="0" tIns="0" rIns="0" bIns="0" rtlCol="0" anchor="ctr" anchorCtr="0"/>
          <a:lstStyle/>
          <a:p>
            <a:pPr marL="0" marR="0" lvl="0" indent="0" algn="ctr" defTabSz="914400" rtl="0" eaLnBrk="0" fontAlgn="auto" latinLnBrk="0" hangingPunct="0">
              <a:lnSpc>
                <a:spcPts val="1400"/>
              </a:lnSpc>
              <a:spcBef>
                <a:spcPts val="1200"/>
              </a:spcBef>
              <a:spcAft>
                <a:spcPts val="0"/>
              </a:spcAft>
              <a:buClr>
                <a:srgbClr val="000000"/>
              </a:buClr>
              <a:buSzTx/>
              <a:buFontTx/>
              <a:buNone/>
              <a:tabLst/>
              <a:defRPr/>
            </a:pPr>
            <a:r>
              <a:rPr lang="en-US" sz="800" kern="0" dirty="0">
                <a:solidFill>
                  <a:srgbClr val="000000"/>
                </a:solidFill>
                <a:latin typeface="+mn-ea"/>
                <a:cs typeface="Arial"/>
              </a:rPr>
              <a:t>Research</a:t>
            </a:r>
            <a:endParaRPr kumimoji="0" lang="en-US" sz="800" b="0" i="0" u="none" strike="noStrike" kern="0" cap="none" spc="0" normalizeH="0" baseline="0" noProof="0" dirty="0">
              <a:ln>
                <a:noFill/>
              </a:ln>
              <a:solidFill>
                <a:srgbClr val="000000"/>
              </a:solidFill>
              <a:effectLst/>
              <a:uLnTx/>
              <a:uFillTx/>
              <a:latin typeface="+mn-ea"/>
              <a:cs typeface="Arial"/>
            </a:endParaRPr>
          </a:p>
        </p:txBody>
      </p:sp>
      <p:sp>
        <p:nvSpPr>
          <p:cNvPr id="124" name="Rectángulo 21">
            <a:extLst>
              <a:ext uri="{FF2B5EF4-FFF2-40B4-BE49-F238E27FC236}">
                <a16:creationId xmlns:a16="http://schemas.microsoft.com/office/drawing/2014/main" id="{D3D4BE69-317C-4DA1-A6F0-D21C98BC7752}"/>
              </a:ext>
            </a:extLst>
          </p:cNvPr>
          <p:cNvSpPr/>
          <p:nvPr/>
        </p:nvSpPr>
        <p:spPr bwMode="auto">
          <a:xfrm>
            <a:off x="7967874" y="3451170"/>
            <a:ext cx="885372" cy="519327"/>
          </a:xfrm>
          <a:prstGeom prst="ellipse">
            <a:avLst/>
          </a:prstGeom>
          <a:solidFill>
            <a:srgbClr val="DCE6F2"/>
          </a:solidFill>
          <a:ln w="6350" cap="flat" cmpd="sng" algn="ctr">
            <a:solidFill>
              <a:schemeClr val="bg1">
                <a:lumMod val="50000"/>
              </a:schemeClr>
            </a:solidFill>
            <a:prstDash val="solid"/>
          </a:ln>
          <a:effectLst>
            <a:outerShdw blurRad="50800" dist="38100" dir="2700000" algn="tl" rotWithShape="0">
              <a:prstClr val="black">
                <a:alpha val="40000"/>
              </a:prstClr>
            </a:outerShdw>
          </a:effectLst>
        </p:spPr>
        <p:txBody>
          <a:bodyPr wrap="none" lIns="0" tIns="0" rIns="0" bIns="0" rtlCol="0" anchor="ctr" anchorCtr="0"/>
          <a:lstStyle/>
          <a:p>
            <a:pPr marL="0" marR="0" lvl="0" indent="0" algn="ctr" defTabSz="914400" rtl="0" eaLnBrk="0" fontAlgn="auto" latinLnBrk="0" hangingPunct="0">
              <a:lnSpc>
                <a:spcPts val="1400"/>
              </a:lnSpc>
              <a:spcBef>
                <a:spcPts val="1200"/>
              </a:spcBef>
              <a:spcAft>
                <a:spcPts val="0"/>
              </a:spcAft>
              <a:buClr>
                <a:srgbClr val="000000"/>
              </a:buClr>
              <a:buSzTx/>
              <a:buFontTx/>
              <a:buNone/>
              <a:tabLst/>
              <a:defRPr/>
            </a:pPr>
            <a:r>
              <a:rPr kumimoji="0" lang="en-US" sz="1050" b="0" i="0" u="none" strike="noStrike" kern="0" cap="none" spc="0" normalizeH="0" baseline="0" noProof="0" dirty="0">
                <a:ln>
                  <a:noFill/>
                </a:ln>
                <a:solidFill>
                  <a:srgbClr val="000000"/>
                </a:solidFill>
                <a:effectLst/>
                <a:uLnTx/>
                <a:uFillTx/>
                <a:latin typeface="+mn-ea"/>
                <a:cs typeface="Arial"/>
              </a:rPr>
              <a:t>Dashboard</a:t>
            </a:r>
          </a:p>
        </p:txBody>
      </p:sp>
      <p:sp>
        <p:nvSpPr>
          <p:cNvPr id="126" name="Rectángulo 21">
            <a:extLst>
              <a:ext uri="{FF2B5EF4-FFF2-40B4-BE49-F238E27FC236}">
                <a16:creationId xmlns:a16="http://schemas.microsoft.com/office/drawing/2014/main" id="{6F4D8E69-818E-4200-A18F-11DBFD049FC8}"/>
              </a:ext>
            </a:extLst>
          </p:cNvPr>
          <p:cNvSpPr/>
          <p:nvPr/>
        </p:nvSpPr>
        <p:spPr bwMode="auto">
          <a:xfrm>
            <a:off x="6990819" y="3481989"/>
            <a:ext cx="885372" cy="519327"/>
          </a:xfrm>
          <a:prstGeom prst="ellipse">
            <a:avLst/>
          </a:prstGeom>
          <a:solidFill>
            <a:srgbClr val="DCE6F2"/>
          </a:solidFill>
          <a:ln w="6350" cap="flat" cmpd="sng" algn="ctr">
            <a:solidFill>
              <a:schemeClr val="bg1">
                <a:lumMod val="50000"/>
              </a:schemeClr>
            </a:solidFill>
            <a:prstDash val="solid"/>
          </a:ln>
          <a:effectLst>
            <a:outerShdw blurRad="50800" dist="38100" dir="2700000" algn="tl" rotWithShape="0">
              <a:prstClr val="black">
                <a:alpha val="40000"/>
              </a:prstClr>
            </a:outerShdw>
          </a:effectLst>
        </p:spPr>
        <p:txBody>
          <a:bodyPr wrap="none" lIns="0" tIns="0" rIns="0" bIns="0" rtlCol="0" anchor="ctr" anchorCtr="0"/>
          <a:lstStyle/>
          <a:p>
            <a:pPr marL="0" marR="0" lvl="0" indent="0" algn="ctr" defTabSz="914400" rtl="0" eaLnBrk="0" fontAlgn="auto" latinLnBrk="0" hangingPunct="0">
              <a:lnSpc>
                <a:spcPts val="1400"/>
              </a:lnSpc>
              <a:spcBef>
                <a:spcPts val="1200"/>
              </a:spcBef>
              <a:spcAft>
                <a:spcPts val="0"/>
              </a:spcAft>
              <a:buClr>
                <a:srgbClr val="000000"/>
              </a:buClr>
              <a:buSzTx/>
              <a:buFontTx/>
              <a:buNone/>
              <a:tabLst/>
              <a:defRPr/>
            </a:pPr>
            <a:r>
              <a:rPr kumimoji="0" lang="en-US" sz="1050" b="0" i="0" u="none" strike="noStrike" kern="0" cap="none" spc="0" normalizeH="0" baseline="0" noProof="0" dirty="0">
                <a:ln>
                  <a:noFill/>
                </a:ln>
                <a:solidFill>
                  <a:srgbClr val="000000"/>
                </a:solidFill>
                <a:effectLst/>
                <a:uLnTx/>
                <a:uFillTx/>
                <a:latin typeface="+mn-ea"/>
                <a:cs typeface="Arial"/>
              </a:rPr>
              <a:t>Common</a:t>
            </a:r>
          </a:p>
        </p:txBody>
      </p:sp>
      <p:sp>
        <p:nvSpPr>
          <p:cNvPr id="127" name="TextBox 126">
            <a:extLst>
              <a:ext uri="{FF2B5EF4-FFF2-40B4-BE49-F238E27FC236}">
                <a16:creationId xmlns:a16="http://schemas.microsoft.com/office/drawing/2014/main" id="{C1A1456D-33E5-496F-8055-E624634CB3B5}"/>
              </a:ext>
            </a:extLst>
          </p:cNvPr>
          <p:cNvSpPr txBox="1"/>
          <p:nvPr/>
        </p:nvSpPr>
        <p:spPr bwMode="gray">
          <a:xfrm>
            <a:off x="5563459" y="5799608"/>
            <a:ext cx="2770842" cy="153888"/>
          </a:xfrm>
          <a:prstGeom prst="rect">
            <a:avLst/>
          </a:prstGeom>
        </p:spPr>
        <p:txBody>
          <a:bodyPr wrap="square" lIns="0" tIns="0" rIns="0" bIns="0" rtlCol="0" anchor="t">
            <a:spAutoFit/>
            <a:scene3d>
              <a:camera prst="orthographicFront"/>
              <a:lightRig rig="threePt" dir="t"/>
            </a:scene3d>
            <a:sp3d>
              <a:bevelT w="0" h="6350"/>
              <a:bevelB w="0" h="0"/>
            </a:sp3d>
          </a:bodyPr>
          <a:lstStyle>
            <a:defPPr>
              <a:defRPr lang="en-US"/>
            </a:defPPr>
            <a:lvl1pPr marL="85725" indent="-85725" defTabSz="1079004" eaLnBrk="0" fontAlgn="ctr" hangingPunct="0">
              <a:spcAft>
                <a:spcPts val="600"/>
              </a:spcAft>
              <a:buClr>
                <a:prstClr val="black"/>
              </a:buClr>
              <a:buSzPct val="60000"/>
              <a:buFont typeface="Arial" panose="020B0604020202020204" pitchFamily="34" charset="0"/>
              <a:buChar char="•"/>
              <a:defRPr sz="1100" kern="0">
                <a:solidFill>
                  <a:schemeClr val="tx1">
                    <a:lumMod val="85000"/>
                    <a:lumOff val="15000"/>
                  </a:schemeClr>
                </a:solidFill>
                <a:latin typeface="KoPub돋움체 Bold" panose="00000800000000000000" pitchFamily="2" charset="-127"/>
                <a:ea typeface="KoPub돋움체 Bold" panose="00000800000000000000" pitchFamily="2" charset="-127"/>
              </a:defRPr>
            </a:lvl1pPr>
          </a:lstStyle>
          <a:p>
            <a:pPr lvl="0" algn="l" fontAlgn="base">
              <a:spcAft>
                <a:spcPct val="0"/>
              </a:spcAft>
              <a:buClrTx/>
              <a:buSzPct val="100000"/>
              <a:defRPr/>
            </a:pPr>
            <a:r>
              <a:rPr lang="ko-KR" altLang="en-US" sz="1000" kern="1200" dirty="0">
                <a:solidFill>
                  <a:schemeClr val="tx1"/>
                </a:solidFill>
                <a:latin typeface="+mn-ea"/>
                <a:ea typeface="+mn-ea"/>
              </a:rPr>
              <a:t>하나의 파티션이 수행하는 유스케이스의 순도</a:t>
            </a:r>
          </a:p>
        </p:txBody>
      </p:sp>
      <p:sp>
        <p:nvSpPr>
          <p:cNvPr id="128" name="모서리가 둥근 직사각형 79">
            <a:extLst>
              <a:ext uri="{FF2B5EF4-FFF2-40B4-BE49-F238E27FC236}">
                <a16:creationId xmlns:a16="http://schemas.microsoft.com/office/drawing/2014/main" id="{E68E2845-2A46-4C6F-867E-F20568EB66D7}"/>
              </a:ext>
            </a:extLst>
          </p:cNvPr>
          <p:cNvSpPr/>
          <p:nvPr/>
        </p:nvSpPr>
        <p:spPr bwMode="gray">
          <a:xfrm>
            <a:off x="5491965" y="5533323"/>
            <a:ext cx="2893085" cy="191865"/>
          </a:xfrm>
          <a:prstGeom prst="roundRect">
            <a:avLst/>
          </a:prstGeom>
          <a:solidFill>
            <a:schemeClr val="bg1"/>
          </a:solidFill>
          <a:ln w="9525" algn="ctr">
            <a:solidFill>
              <a:srgbClr val="73C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1" dirty="0">
                <a:latin typeface="+mn-ea"/>
              </a:rPr>
              <a:t>Business Context Purity (BCP)</a:t>
            </a:r>
          </a:p>
        </p:txBody>
      </p:sp>
    </p:spTree>
    <p:extLst>
      <p:ext uri="{BB962C8B-B14F-4D97-AF65-F5344CB8AC3E}">
        <p14:creationId xmlns:p14="http://schemas.microsoft.com/office/powerpoint/2010/main" val="296612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74581DD9-2686-491B-B7F3-CF7C0D136269}"/>
              </a:ext>
            </a:extLst>
          </p:cNvPr>
          <p:cNvSpPr>
            <a:spLocks noGrp="1"/>
          </p:cNvSpPr>
          <p:nvPr>
            <p:ph type="body" sz="quarter" idx="10"/>
          </p:nvPr>
        </p:nvSpPr>
        <p:spPr>
          <a:xfrm>
            <a:off x="347787" y="907747"/>
            <a:ext cx="11466000" cy="538417"/>
          </a:xfrm>
          <a:noFill/>
        </p:spPr>
        <p:txBody>
          <a:bodyPr vert="horz" wrap="square" lIns="0" tIns="0" rIns="0" bIns="0" numCol="1" rtlCol="0">
            <a:spAutoFit/>
          </a:bodyPr>
          <a:lstStyle/>
          <a:p>
            <a:pPr latinLnBrk="1">
              <a:lnSpc>
                <a:spcPts val="2200"/>
              </a:lnSpc>
              <a:buFont typeface="Arial" panose="020B0604020202020204" pitchFamily="34" charset="0"/>
            </a:pP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ICC 2.0 </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어플리케이션의 </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M2M </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분석을 통해 </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Microservice </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후보로 정의된 파티션 정보를 다양한 관점</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서비스 파티션</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 파티션 내 멤버클래스 및 클래스간 상속 정보 등</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의 분석 리포트로 제공하여</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 </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향후 </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Microservice </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구현을 지원함</a:t>
            </a:r>
            <a:endPar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endParaRPr>
          </a:p>
        </p:txBody>
      </p:sp>
      <p:sp>
        <p:nvSpPr>
          <p:cNvPr id="4" name="제목 3">
            <a:extLst>
              <a:ext uri="{FF2B5EF4-FFF2-40B4-BE49-F238E27FC236}">
                <a16:creationId xmlns:a16="http://schemas.microsoft.com/office/drawing/2014/main" id="{61F0294B-0624-48AE-8B1F-A4BDB85DD57A}"/>
              </a:ext>
            </a:extLst>
          </p:cNvPr>
          <p:cNvSpPr>
            <a:spLocks noGrp="1"/>
          </p:cNvSpPr>
          <p:nvPr>
            <p:ph type="title"/>
          </p:nvPr>
        </p:nvSpPr>
        <p:spPr/>
        <p:txBody>
          <a:bodyPr>
            <a:normAutofit/>
          </a:bodyPr>
          <a:lstStyle/>
          <a:p>
            <a:r>
              <a:rPr lang="en-US" altLang="ko-KR" dirty="0">
                <a:latin typeface="+mn-ea"/>
                <a:ea typeface="+mn-ea"/>
              </a:rPr>
              <a:t>[</a:t>
            </a:r>
            <a:r>
              <a:rPr lang="ko-KR" altLang="en-US" dirty="0">
                <a:latin typeface="+mn-ea"/>
                <a:ea typeface="+mn-ea"/>
              </a:rPr>
              <a:t>첨부</a:t>
            </a:r>
            <a:r>
              <a:rPr lang="en-US" altLang="ko-KR" dirty="0">
                <a:latin typeface="+mn-ea"/>
                <a:ea typeface="+mn-ea"/>
              </a:rPr>
              <a:t>] </a:t>
            </a:r>
            <a:r>
              <a:rPr lang="en-US" altLang="ko-KR" dirty="0" err="1">
                <a:latin typeface="+mn-ea"/>
                <a:ea typeface="+mn-ea"/>
              </a:rPr>
              <a:t>M2M</a:t>
            </a:r>
            <a:r>
              <a:rPr lang="en-US" altLang="ko-KR" dirty="0">
                <a:latin typeface="+mn-ea"/>
                <a:ea typeface="+mn-ea"/>
              </a:rPr>
              <a:t> </a:t>
            </a:r>
            <a:r>
              <a:rPr lang="ko-KR" altLang="en-US" dirty="0">
                <a:latin typeface="+mn-ea"/>
                <a:ea typeface="+mn-ea"/>
              </a:rPr>
              <a:t>분석 결과</a:t>
            </a:r>
          </a:p>
        </p:txBody>
      </p:sp>
      <p:grpSp>
        <p:nvGrpSpPr>
          <p:cNvPr id="34" name="Group 33">
            <a:extLst>
              <a:ext uri="{FF2B5EF4-FFF2-40B4-BE49-F238E27FC236}">
                <a16:creationId xmlns:a16="http://schemas.microsoft.com/office/drawing/2014/main" id="{39022AB5-1519-43CB-B726-9264A36CFC4E}"/>
              </a:ext>
            </a:extLst>
          </p:cNvPr>
          <p:cNvGrpSpPr/>
          <p:nvPr/>
        </p:nvGrpSpPr>
        <p:grpSpPr>
          <a:xfrm>
            <a:off x="347787" y="2314240"/>
            <a:ext cx="3009736" cy="1736860"/>
            <a:chOff x="347787" y="2314240"/>
            <a:chExt cx="3009736" cy="1736860"/>
          </a:xfrm>
        </p:grpSpPr>
        <p:grpSp>
          <p:nvGrpSpPr>
            <p:cNvPr id="38" name="Group 37">
              <a:extLst>
                <a:ext uri="{FF2B5EF4-FFF2-40B4-BE49-F238E27FC236}">
                  <a16:creationId xmlns:a16="http://schemas.microsoft.com/office/drawing/2014/main" id="{60A8EE80-EAAC-4A67-A4F7-00DDD5D92FCA}"/>
                </a:ext>
              </a:extLst>
            </p:cNvPr>
            <p:cNvGrpSpPr/>
            <p:nvPr/>
          </p:nvGrpSpPr>
          <p:grpSpPr>
            <a:xfrm>
              <a:off x="347787" y="2359746"/>
              <a:ext cx="3009736" cy="1620411"/>
              <a:chOff x="412654" y="1635640"/>
              <a:chExt cx="5365846" cy="4568463"/>
            </a:xfrm>
          </p:grpSpPr>
          <p:pic>
            <p:nvPicPr>
              <p:cNvPr id="46" name="그림 3">
                <a:extLst>
                  <a:ext uri="{FF2B5EF4-FFF2-40B4-BE49-F238E27FC236}">
                    <a16:creationId xmlns:a16="http://schemas.microsoft.com/office/drawing/2014/main" id="{622CEBC6-64E2-437A-B713-8B93C2C9232C}"/>
                  </a:ext>
                </a:extLst>
              </p:cNvPr>
              <p:cNvPicPr>
                <a:picLocks noChangeAspect="1"/>
              </p:cNvPicPr>
              <p:nvPr/>
            </p:nvPicPr>
            <p:blipFill>
              <a:blip r:embed="rId2"/>
              <a:stretch>
                <a:fillRect/>
              </a:stretch>
            </p:blipFill>
            <p:spPr>
              <a:xfrm>
                <a:off x="412654" y="1635640"/>
                <a:ext cx="5302346" cy="726560"/>
              </a:xfrm>
              <a:prstGeom prst="rect">
                <a:avLst/>
              </a:prstGeom>
              <a:ln>
                <a:noFill/>
              </a:ln>
            </p:spPr>
          </p:pic>
          <p:pic>
            <p:nvPicPr>
              <p:cNvPr id="47" name="그림 4">
                <a:extLst>
                  <a:ext uri="{FF2B5EF4-FFF2-40B4-BE49-F238E27FC236}">
                    <a16:creationId xmlns:a16="http://schemas.microsoft.com/office/drawing/2014/main" id="{1C4B7959-E8CD-46D8-9C76-CB3F37C7E38F}"/>
                  </a:ext>
                </a:extLst>
              </p:cNvPr>
              <p:cNvPicPr>
                <a:picLocks noChangeAspect="1"/>
              </p:cNvPicPr>
              <p:nvPr/>
            </p:nvPicPr>
            <p:blipFill>
              <a:blip r:embed="rId3"/>
              <a:stretch>
                <a:fillRect/>
              </a:stretch>
            </p:blipFill>
            <p:spPr>
              <a:xfrm>
                <a:off x="1079500" y="2362200"/>
                <a:ext cx="4699000" cy="3841903"/>
              </a:xfrm>
              <a:prstGeom prst="rect">
                <a:avLst/>
              </a:prstGeom>
              <a:ln>
                <a:noFill/>
              </a:ln>
            </p:spPr>
          </p:pic>
        </p:grpSp>
        <p:sp>
          <p:nvSpPr>
            <p:cNvPr id="43" name="Rectangle 42">
              <a:extLst>
                <a:ext uri="{FF2B5EF4-FFF2-40B4-BE49-F238E27FC236}">
                  <a16:creationId xmlns:a16="http://schemas.microsoft.com/office/drawing/2014/main" id="{57D8F20B-F0CA-4C39-89F4-1ACADBE77000}"/>
                </a:ext>
              </a:extLst>
            </p:cNvPr>
            <p:cNvSpPr/>
            <p:nvPr/>
          </p:nvSpPr>
          <p:spPr>
            <a:xfrm>
              <a:off x="371475" y="2314240"/>
              <a:ext cx="2950430" cy="173686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grpSp>
      <p:pic>
        <p:nvPicPr>
          <p:cNvPr id="49" name="그림 3">
            <a:extLst>
              <a:ext uri="{FF2B5EF4-FFF2-40B4-BE49-F238E27FC236}">
                <a16:creationId xmlns:a16="http://schemas.microsoft.com/office/drawing/2014/main" id="{AAC11B5A-C052-42A1-857A-652BBE0A82CD}"/>
              </a:ext>
            </a:extLst>
          </p:cNvPr>
          <p:cNvPicPr>
            <a:picLocks noChangeAspect="1"/>
          </p:cNvPicPr>
          <p:nvPr/>
        </p:nvPicPr>
        <p:blipFill>
          <a:blip r:embed="rId4"/>
          <a:stretch>
            <a:fillRect/>
          </a:stretch>
        </p:blipFill>
        <p:spPr>
          <a:xfrm>
            <a:off x="8433700" y="2451101"/>
            <a:ext cx="3325759" cy="1383480"/>
          </a:xfrm>
          <a:prstGeom prst="rect">
            <a:avLst/>
          </a:prstGeom>
        </p:spPr>
      </p:pic>
      <p:sp>
        <p:nvSpPr>
          <p:cNvPr id="50" name="직사각형 12">
            <a:extLst>
              <a:ext uri="{FF2B5EF4-FFF2-40B4-BE49-F238E27FC236}">
                <a16:creationId xmlns:a16="http://schemas.microsoft.com/office/drawing/2014/main" id="{851EB40B-182D-413C-B3FD-D10FC7916E0A}"/>
              </a:ext>
            </a:extLst>
          </p:cNvPr>
          <p:cNvSpPr/>
          <p:nvPr/>
        </p:nvSpPr>
        <p:spPr>
          <a:xfrm>
            <a:off x="8284317" y="4914901"/>
            <a:ext cx="3534071" cy="14345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36000" rtlCol="0" anchor="t"/>
          <a:lstStyle/>
          <a:p>
            <a:pPr marL="176213" indent="-176213">
              <a:spcBef>
                <a:spcPts val="600"/>
              </a:spcBef>
              <a:spcAft>
                <a:spcPts val="600"/>
              </a:spcAft>
              <a:buFont typeface="Wingdings" panose="05000000000000000000" pitchFamily="2" charset="2"/>
              <a:buChar char="§"/>
            </a:pPr>
            <a:r>
              <a:rPr kumimoji="1" lang="ko-KR" altLang="en-US" sz="1200" b="1" dirty="0">
                <a:solidFill>
                  <a:schemeClr val="tx1"/>
                </a:solidFill>
                <a:latin typeface="+mn-ea"/>
              </a:rPr>
              <a:t>파티션 상속 정보 제공</a:t>
            </a:r>
            <a:endParaRPr kumimoji="1" lang="en-US" altLang="ko-KR" sz="1200" b="1" dirty="0">
              <a:solidFill>
                <a:schemeClr val="tx1"/>
              </a:solidFill>
              <a:latin typeface="+mn-ea"/>
            </a:endParaRPr>
          </a:p>
          <a:p>
            <a:pPr marL="361950" lvl="1" indent="-185738">
              <a:spcAft>
                <a:spcPts val="300"/>
              </a:spcAft>
              <a:buFontTx/>
              <a:buChar char="-"/>
            </a:pPr>
            <a:r>
              <a:rPr kumimoji="1" lang="ko-KR" altLang="en-US" sz="1200" dirty="0">
                <a:solidFill>
                  <a:schemeClr val="tx1"/>
                </a:solidFill>
                <a:latin typeface="+mn-ea"/>
              </a:rPr>
              <a:t>아카이브 파일</a:t>
            </a:r>
            <a:r>
              <a:rPr kumimoji="1" lang="en-US" altLang="ko-KR" sz="1200" dirty="0">
                <a:solidFill>
                  <a:schemeClr val="tx1"/>
                </a:solidFill>
                <a:latin typeface="+mn-ea"/>
              </a:rPr>
              <a:t>(ICC.ear)</a:t>
            </a:r>
            <a:r>
              <a:rPr kumimoji="1" lang="ko-KR" altLang="en-US" sz="1200" dirty="0">
                <a:solidFill>
                  <a:schemeClr val="tx1"/>
                </a:solidFill>
                <a:latin typeface="+mn-ea"/>
              </a:rPr>
              <a:t>에 포함된 프레임워크 및 공통 모듈 클래스로 인한</a:t>
            </a:r>
            <a:br>
              <a:rPr kumimoji="1" lang="en-US" altLang="ko-KR" sz="1200" dirty="0">
                <a:solidFill>
                  <a:schemeClr val="tx1"/>
                </a:solidFill>
                <a:latin typeface="+mn-ea"/>
              </a:rPr>
            </a:br>
            <a:r>
              <a:rPr kumimoji="1" lang="ko-KR" altLang="en-US" sz="1200" dirty="0">
                <a:solidFill>
                  <a:schemeClr val="tx1"/>
                </a:solidFill>
                <a:latin typeface="+mn-ea"/>
              </a:rPr>
              <a:t>誤 분석 발생</a:t>
            </a:r>
            <a:endParaRPr kumimoji="1" lang="en-US" altLang="ko-KR" sz="1200" dirty="0">
              <a:solidFill>
                <a:schemeClr val="tx1"/>
              </a:solidFill>
              <a:latin typeface="+mn-ea"/>
            </a:endParaRPr>
          </a:p>
          <a:p>
            <a:pPr marL="536575" lvl="1" indent="-174625">
              <a:spcAft>
                <a:spcPts val="300"/>
              </a:spcAft>
            </a:pPr>
            <a:r>
              <a:rPr kumimoji="1" lang="en-US" altLang="ko-KR" sz="1200" dirty="0">
                <a:solidFill>
                  <a:schemeClr val="tx1"/>
                </a:solidFill>
                <a:latin typeface="+mn-ea"/>
                <a:sym typeface="Wingdings" panose="05000000000000000000" pitchFamily="2" charset="2"/>
              </a:rPr>
              <a:t> </a:t>
            </a:r>
            <a:r>
              <a:rPr kumimoji="1" lang="ko-KR" altLang="en-US" sz="1200" b="1" dirty="0">
                <a:solidFill>
                  <a:schemeClr val="tx1"/>
                </a:solidFill>
                <a:latin typeface="+mn-ea"/>
              </a:rPr>
              <a:t>프레임워크 및 공통 모듈에 대한 상속관계 보정으로 상속 정보 미존재</a:t>
            </a:r>
            <a:endParaRPr kumimoji="1" lang="en-US" altLang="ko-KR" sz="1200" b="1" dirty="0">
              <a:solidFill>
                <a:schemeClr val="tx1"/>
              </a:solidFill>
              <a:latin typeface="+mn-ea"/>
            </a:endParaRPr>
          </a:p>
        </p:txBody>
      </p:sp>
      <p:sp>
        <p:nvSpPr>
          <p:cNvPr id="51" name="직사각형 12">
            <a:extLst>
              <a:ext uri="{FF2B5EF4-FFF2-40B4-BE49-F238E27FC236}">
                <a16:creationId xmlns:a16="http://schemas.microsoft.com/office/drawing/2014/main" id="{BECE7E10-CDA6-4FF1-AE13-60D093A1A1E1}"/>
              </a:ext>
            </a:extLst>
          </p:cNvPr>
          <p:cNvSpPr/>
          <p:nvPr/>
        </p:nvSpPr>
        <p:spPr>
          <a:xfrm>
            <a:off x="347787" y="4906705"/>
            <a:ext cx="3640302" cy="14345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36000" rtlCol="0" anchor="t"/>
          <a:lstStyle/>
          <a:p>
            <a:pPr marL="176213" indent="-176213">
              <a:spcBef>
                <a:spcPts val="600"/>
              </a:spcBef>
              <a:spcAft>
                <a:spcPts val="600"/>
              </a:spcAft>
              <a:buFont typeface="Wingdings" panose="05000000000000000000" pitchFamily="2" charset="2"/>
              <a:buChar char="§"/>
            </a:pPr>
            <a:r>
              <a:rPr kumimoji="1" lang="en-US" altLang="ko-KR" sz="1200" b="1" dirty="0">
                <a:solidFill>
                  <a:schemeClr val="tx1"/>
                </a:solidFill>
                <a:latin typeface="+mn-ea"/>
              </a:rPr>
              <a:t>M2M </a:t>
            </a:r>
            <a:r>
              <a:rPr kumimoji="1" lang="ko-KR" altLang="en-US" sz="1200" b="1" dirty="0">
                <a:solidFill>
                  <a:schemeClr val="tx1"/>
                </a:solidFill>
                <a:latin typeface="+mn-ea"/>
              </a:rPr>
              <a:t>분석에 따른 서비스 분할 구성 후보 </a:t>
            </a:r>
            <a:r>
              <a:rPr kumimoji="1" lang="en-US" altLang="ko-KR" sz="1200" b="1" dirty="0">
                <a:solidFill>
                  <a:schemeClr val="tx1"/>
                </a:solidFill>
                <a:latin typeface="+mn-ea"/>
              </a:rPr>
              <a:t>(</a:t>
            </a:r>
            <a:r>
              <a:rPr kumimoji="1" lang="ko-KR" altLang="en-US" sz="1200" b="1" dirty="0">
                <a:solidFill>
                  <a:schemeClr val="tx1"/>
                </a:solidFill>
                <a:latin typeface="+mn-ea"/>
              </a:rPr>
              <a:t>파티션</a:t>
            </a:r>
            <a:r>
              <a:rPr kumimoji="1" lang="en-US" altLang="ko-KR" sz="1200" b="1" dirty="0">
                <a:solidFill>
                  <a:schemeClr val="tx1"/>
                </a:solidFill>
                <a:latin typeface="+mn-ea"/>
              </a:rPr>
              <a:t>) </a:t>
            </a:r>
            <a:r>
              <a:rPr kumimoji="1" lang="ko-KR" altLang="en-US" sz="1200" b="1" dirty="0">
                <a:solidFill>
                  <a:schemeClr val="tx1"/>
                </a:solidFill>
                <a:latin typeface="+mn-ea"/>
              </a:rPr>
              <a:t>정보 제공</a:t>
            </a:r>
            <a:endParaRPr kumimoji="1" lang="en-US" altLang="ko-KR" sz="1200" b="1" dirty="0">
              <a:solidFill>
                <a:schemeClr val="tx1"/>
              </a:solidFill>
              <a:latin typeface="+mn-ea"/>
            </a:endParaRPr>
          </a:p>
          <a:p>
            <a:pPr marL="361950" lvl="1" indent="-185738">
              <a:spcAft>
                <a:spcPts val="300"/>
              </a:spcAft>
              <a:buFontTx/>
              <a:buChar char="-"/>
            </a:pPr>
            <a:r>
              <a:rPr kumimoji="1" lang="ko-KR" altLang="en-US" sz="1200" dirty="0">
                <a:solidFill>
                  <a:schemeClr val="tx1"/>
                </a:solidFill>
                <a:latin typeface="+mn-ea"/>
              </a:rPr>
              <a:t>서비스 파티션 정보 </a:t>
            </a:r>
            <a:r>
              <a:rPr kumimoji="1" lang="en-US" altLang="ko-KR" sz="1200" dirty="0">
                <a:solidFill>
                  <a:schemeClr val="tx1"/>
                </a:solidFill>
                <a:latin typeface="+mn-ea"/>
              </a:rPr>
              <a:t>: Common, Container,</a:t>
            </a:r>
            <a:r>
              <a:rPr kumimoji="1" lang="ko-KR" altLang="en-US" sz="1200" dirty="0">
                <a:solidFill>
                  <a:schemeClr val="tx1"/>
                </a:solidFill>
                <a:latin typeface="+mn-ea"/>
              </a:rPr>
              <a:t> </a:t>
            </a:r>
            <a:r>
              <a:rPr kumimoji="1" lang="en-US" altLang="ko-KR" sz="1200" dirty="0">
                <a:solidFill>
                  <a:schemeClr val="tx1"/>
                </a:solidFill>
                <a:latin typeface="+mn-ea"/>
              </a:rPr>
              <a:t>Sales </a:t>
            </a:r>
            <a:r>
              <a:rPr kumimoji="1" lang="ko-KR" altLang="en-US" sz="1200" dirty="0">
                <a:solidFill>
                  <a:schemeClr val="tx1"/>
                </a:solidFill>
                <a:latin typeface="+mn-ea"/>
              </a:rPr>
              <a:t>등 업무 대분류 기반의 </a:t>
            </a:r>
            <a:r>
              <a:rPr kumimoji="1" lang="en-US" altLang="ko-KR" sz="1200" dirty="0">
                <a:solidFill>
                  <a:schemeClr val="tx1"/>
                </a:solidFill>
                <a:latin typeface="+mn-ea"/>
              </a:rPr>
              <a:t>10</a:t>
            </a:r>
            <a:r>
              <a:rPr kumimoji="1" lang="ko-KR" altLang="en-US" sz="1200" dirty="0">
                <a:solidFill>
                  <a:schemeClr val="tx1"/>
                </a:solidFill>
                <a:latin typeface="+mn-ea"/>
              </a:rPr>
              <a:t>개 파티션</a:t>
            </a:r>
            <a:endParaRPr kumimoji="1" lang="en-US" altLang="ko-KR" sz="1200" dirty="0">
              <a:solidFill>
                <a:schemeClr val="tx1"/>
              </a:solidFill>
              <a:latin typeface="+mn-ea"/>
            </a:endParaRPr>
          </a:p>
          <a:p>
            <a:pPr marL="361950" lvl="1" indent="-185738">
              <a:spcAft>
                <a:spcPts val="300"/>
              </a:spcAft>
              <a:buFontTx/>
              <a:buChar char="-"/>
            </a:pPr>
            <a:r>
              <a:rPr kumimoji="1" lang="ko-KR" altLang="en-US" sz="1200" dirty="0">
                <a:solidFill>
                  <a:schemeClr val="tx1"/>
                </a:solidFill>
                <a:latin typeface="+mn-ea"/>
              </a:rPr>
              <a:t>각 파티션 別 클래스 상세 정보</a:t>
            </a:r>
            <a:endParaRPr kumimoji="1" lang="en-US" altLang="ko-KR" sz="1200" dirty="0">
              <a:solidFill>
                <a:schemeClr val="tx1"/>
              </a:solidFill>
              <a:latin typeface="+mn-ea"/>
            </a:endParaRPr>
          </a:p>
        </p:txBody>
      </p:sp>
      <p:sp>
        <p:nvSpPr>
          <p:cNvPr id="52" name="직사각형 12">
            <a:extLst>
              <a:ext uri="{FF2B5EF4-FFF2-40B4-BE49-F238E27FC236}">
                <a16:creationId xmlns:a16="http://schemas.microsoft.com/office/drawing/2014/main" id="{CC3AE183-2783-4B62-BE00-68ED4EC2A22E}"/>
              </a:ext>
            </a:extLst>
          </p:cNvPr>
          <p:cNvSpPr/>
          <p:nvPr/>
        </p:nvSpPr>
        <p:spPr>
          <a:xfrm>
            <a:off x="4318213" y="4906705"/>
            <a:ext cx="3640302" cy="14345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36000" rtlCol="0" anchor="t"/>
          <a:lstStyle/>
          <a:p>
            <a:pPr marL="176213" indent="-176213">
              <a:spcBef>
                <a:spcPts val="600"/>
              </a:spcBef>
              <a:spcAft>
                <a:spcPts val="600"/>
              </a:spcAft>
              <a:buFont typeface="Wingdings" panose="05000000000000000000" pitchFamily="2" charset="2"/>
              <a:buChar char="§"/>
            </a:pPr>
            <a:r>
              <a:rPr kumimoji="1" lang="ko-KR" altLang="en-US" sz="1200" b="1" dirty="0">
                <a:solidFill>
                  <a:schemeClr val="tx1"/>
                </a:solidFill>
                <a:latin typeface="+mn-ea"/>
              </a:rPr>
              <a:t>서비스 파티션의 중요 참조</a:t>
            </a:r>
            <a:r>
              <a:rPr kumimoji="1" lang="en-US" altLang="ko-KR" sz="1200" b="1" dirty="0">
                <a:solidFill>
                  <a:schemeClr val="tx1"/>
                </a:solidFill>
                <a:latin typeface="+mn-ea"/>
              </a:rPr>
              <a:t>, </a:t>
            </a:r>
            <a:r>
              <a:rPr kumimoji="1" lang="ko-KR" altLang="en-US" sz="1200" b="1" dirty="0">
                <a:solidFill>
                  <a:schemeClr val="tx1"/>
                </a:solidFill>
                <a:latin typeface="+mn-ea"/>
              </a:rPr>
              <a:t>호출정보 제공</a:t>
            </a:r>
            <a:r>
              <a:rPr kumimoji="1" lang="ko-KR" altLang="en-US" sz="1200" dirty="0">
                <a:solidFill>
                  <a:schemeClr val="tx1"/>
                </a:solidFill>
                <a:latin typeface="+mn-ea"/>
              </a:rPr>
              <a:t> </a:t>
            </a:r>
            <a:endParaRPr kumimoji="1" lang="en-US" altLang="ko-KR" sz="1200" dirty="0">
              <a:solidFill>
                <a:schemeClr val="tx1"/>
              </a:solidFill>
              <a:latin typeface="+mn-ea"/>
            </a:endParaRPr>
          </a:p>
          <a:p>
            <a:pPr marL="361950" lvl="1" indent="-185738">
              <a:spcAft>
                <a:spcPts val="300"/>
              </a:spcAft>
              <a:buFontTx/>
              <a:buChar char="-"/>
            </a:pPr>
            <a:r>
              <a:rPr kumimoji="1" lang="ko-KR" altLang="en-US" sz="1200" dirty="0">
                <a:solidFill>
                  <a:schemeClr val="tx1"/>
                </a:solidFill>
                <a:latin typeface="+mn-ea"/>
              </a:rPr>
              <a:t>참조 멤버 클래스 정보</a:t>
            </a:r>
            <a:br>
              <a:rPr kumimoji="1" lang="en-US" altLang="ko-KR" sz="1200" dirty="0">
                <a:solidFill>
                  <a:schemeClr val="tx1"/>
                </a:solidFill>
                <a:latin typeface="+mn-ea"/>
              </a:rPr>
            </a:br>
            <a:r>
              <a:rPr kumimoji="1" lang="en-US" altLang="ko-KR" sz="1200" dirty="0">
                <a:solidFill>
                  <a:schemeClr val="tx1"/>
                </a:solidFill>
                <a:latin typeface="+mn-ea"/>
              </a:rPr>
              <a:t>(e.g. : Container </a:t>
            </a:r>
            <a:r>
              <a:rPr kumimoji="1" lang="en-US" altLang="ko-KR" sz="1200" dirty="0">
                <a:solidFill>
                  <a:schemeClr val="tx1"/>
                </a:solidFill>
                <a:latin typeface="+mn-ea"/>
                <a:sym typeface="Wingdings" panose="05000000000000000000" pitchFamily="2" charset="2"/>
              </a:rPr>
              <a:t> 239</a:t>
            </a:r>
            <a:r>
              <a:rPr kumimoji="1" lang="ko-KR" altLang="en-US" sz="1200" dirty="0">
                <a:solidFill>
                  <a:schemeClr val="tx1"/>
                </a:solidFill>
                <a:latin typeface="+mn-ea"/>
                <a:sym typeface="Wingdings" panose="05000000000000000000" pitchFamily="2" charset="2"/>
              </a:rPr>
              <a:t>개 멤버 클래스 참조</a:t>
            </a:r>
            <a:r>
              <a:rPr kumimoji="1" lang="en-US" altLang="ko-KR" sz="1200" dirty="0">
                <a:solidFill>
                  <a:schemeClr val="tx1"/>
                </a:solidFill>
                <a:latin typeface="+mn-ea"/>
                <a:sym typeface="Wingdings" panose="05000000000000000000" pitchFamily="2" charset="2"/>
              </a:rPr>
              <a:t>)</a:t>
            </a:r>
            <a:endParaRPr kumimoji="1" lang="en-US" altLang="ko-KR" sz="1200" dirty="0">
              <a:solidFill>
                <a:schemeClr val="tx1"/>
              </a:solidFill>
              <a:latin typeface="+mn-ea"/>
            </a:endParaRPr>
          </a:p>
          <a:p>
            <a:pPr marL="361950" lvl="1" indent="-185738">
              <a:spcAft>
                <a:spcPts val="300"/>
              </a:spcAft>
              <a:buFontTx/>
              <a:buChar char="-"/>
            </a:pPr>
            <a:r>
              <a:rPr kumimoji="1" lang="ko-KR" altLang="en-US" sz="1200" dirty="0">
                <a:solidFill>
                  <a:schemeClr val="tx1"/>
                </a:solidFill>
                <a:latin typeface="+mn-ea"/>
              </a:rPr>
              <a:t>인터페이스 정보</a:t>
            </a:r>
            <a:r>
              <a:rPr kumimoji="1" lang="en-US" altLang="ko-KR" sz="1200" dirty="0">
                <a:solidFill>
                  <a:schemeClr val="tx1"/>
                </a:solidFill>
                <a:latin typeface="+mn-ea"/>
              </a:rPr>
              <a:t> (</a:t>
            </a:r>
            <a:r>
              <a:rPr kumimoji="1" lang="ko-KR" altLang="en-US" sz="1200" dirty="0">
                <a:solidFill>
                  <a:schemeClr val="tx1"/>
                </a:solidFill>
                <a:latin typeface="+mn-ea"/>
              </a:rPr>
              <a:t>메소드 호출 관계</a:t>
            </a:r>
            <a:r>
              <a:rPr kumimoji="1" lang="en-US" altLang="ko-KR" sz="1200" dirty="0">
                <a:solidFill>
                  <a:schemeClr val="tx1"/>
                </a:solidFill>
                <a:latin typeface="+mn-ea"/>
              </a:rPr>
              <a:t>)</a:t>
            </a:r>
          </a:p>
          <a:p>
            <a:pPr marL="361950" lvl="1" indent="-185738">
              <a:spcAft>
                <a:spcPts val="300"/>
              </a:spcAft>
              <a:buFontTx/>
              <a:buChar char="-"/>
            </a:pPr>
            <a:r>
              <a:rPr kumimoji="1" lang="ko-KR" altLang="en-US" sz="1200" dirty="0">
                <a:solidFill>
                  <a:schemeClr val="tx1"/>
                </a:solidFill>
                <a:latin typeface="+mn-ea"/>
              </a:rPr>
              <a:t>외부 파티션 전달 파라미터 정보</a:t>
            </a:r>
            <a:endParaRPr kumimoji="1" lang="en-US" altLang="ko-KR" sz="1200" dirty="0">
              <a:solidFill>
                <a:schemeClr val="tx1"/>
              </a:solidFill>
              <a:latin typeface="+mn-ea"/>
            </a:endParaRPr>
          </a:p>
          <a:p>
            <a:pPr marL="361950" lvl="1" indent="-185738">
              <a:spcAft>
                <a:spcPts val="300"/>
              </a:spcAft>
              <a:buFontTx/>
              <a:buChar char="-"/>
            </a:pPr>
            <a:r>
              <a:rPr kumimoji="1" lang="ko-KR" altLang="en-US" sz="1200" dirty="0">
                <a:solidFill>
                  <a:schemeClr val="tx1"/>
                </a:solidFill>
                <a:latin typeface="+mn-ea"/>
              </a:rPr>
              <a:t>호출 메소드 정보 </a:t>
            </a:r>
            <a:endParaRPr kumimoji="1" lang="en-US" altLang="ko-KR" sz="1200" dirty="0">
              <a:solidFill>
                <a:schemeClr val="tx1"/>
              </a:solidFill>
              <a:latin typeface="+mn-ea"/>
            </a:endParaRPr>
          </a:p>
        </p:txBody>
      </p:sp>
      <p:pic>
        <p:nvPicPr>
          <p:cNvPr id="53" name="그림 5">
            <a:extLst>
              <a:ext uri="{FF2B5EF4-FFF2-40B4-BE49-F238E27FC236}">
                <a16:creationId xmlns:a16="http://schemas.microsoft.com/office/drawing/2014/main" id="{FED7511A-887D-4DA7-94AF-014F6A9D6909}"/>
              </a:ext>
            </a:extLst>
          </p:cNvPr>
          <p:cNvPicPr>
            <a:picLocks noChangeAspect="1"/>
          </p:cNvPicPr>
          <p:nvPr/>
        </p:nvPicPr>
        <p:blipFill rotWithShape="1">
          <a:blip r:embed="rId5"/>
          <a:srcRect t="22324" r="33185" b="57174"/>
          <a:stretch/>
        </p:blipFill>
        <p:spPr>
          <a:xfrm>
            <a:off x="4299635" y="2314240"/>
            <a:ext cx="2716767" cy="1328423"/>
          </a:xfrm>
          <a:prstGeom prst="rect">
            <a:avLst/>
          </a:prstGeom>
          <a:ln>
            <a:solidFill>
              <a:schemeClr val="bg1">
                <a:lumMod val="75000"/>
              </a:schemeClr>
            </a:solidFill>
          </a:ln>
        </p:spPr>
      </p:pic>
      <p:pic>
        <p:nvPicPr>
          <p:cNvPr id="54" name="그림 7">
            <a:extLst>
              <a:ext uri="{FF2B5EF4-FFF2-40B4-BE49-F238E27FC236}">
                <a16:creationId xmlns:a16="http://schemas.microsoft.com/office/drawing/2014/main" id="{F757025C-E199-4373-B992-A43AC2B34054}"/>
              </a:ext>
            </a:extLst>
          </p:cNvPr>
          <p:cNvPicPr>
            <a:picLocks noChangeAspect="1"/>
          </p:cNvPicPr>
          <p:nvPr/>
        </p:nvPicPr>
        <p:blipFill rotWithShape="1">
          <a:blip r:embed="rId6"/>
          <a:srcRect l="401" r="34333" b="54769"/>
          <a:stretch/>
        </p:blipFill>
        <p:spPr>
          <a:xfrm>
            <a:off x="5633002" y="3308092"/>
            <a:ext cx="2317257" cy="1434587"/>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55" name="TextBox 54">
            <a:extLst>
              <a:ext uri="{FF2B5EF4-FFF2-40B4-BE49-F238E27FC236}">
                <a16:creationId xmlns:a16="http://schemas.microsoft.com/office/drawing/2014/main" id="{7A6ECFBB-5DC0-40A0-94ED-BF175A368A6E}"/>
              </a:ext>
            </a:extLst>
          </p:cNvPr>
          <p:cNvSpPr txBox="1"/>
          <p:nvPr/>
        </p:nvSpPr>
        <p:spPr>
          <a:xfrm flipH="1">
            <a:off x="5228592" y="2331219"/>
            <a:ext cx="1563039" cy="251425"/>
          </a:xfrm>
          <a:prstGeom prst="rect">
            <a:avLst/>
          </a:prstGeom>
          <a:noFill/>
        </p:spPr>
        <p:txBody>
          <a:bodyPr wrap="none" lIns="36000" tIns="36000" rIns="36000" bIns="36000" rtlCol="0">
            <a:noAutofit/>
          </a:bodyPr>
          <a:lstStyle/>
          <a:p>
            <a:pPr lvl="0" algn="ctr">
              <a:defRPr/>
            </a:pPr>
            <a:r>
              <a:rPr lang="ko-KR" altLang="en-US" sz="1200" b="1" u="sng" dirty="0">
                <a:solidFill>
                  <a:schemeClr val="accent5">
                    <a:lumMod val="50000"/>
                  </a:schemeClr>
                </a:solidFill>
                <a:latin typeface="+mn-ea"/>
              </a:rPr>
              <a:t>서비스 파티션 </a:t>
            </a:r>
            <a:r>
              <a:rPr lang="en-US" altLang="ko-KR" sz="1200" b="1" u="sng" dirty="0">
                <a:solidFill>
                  <a:schemeClr val="accent5">
                    <a:lumMod val="50000"/>
                  </a:schemeClr>
                </a:solidFill>
                <a:latin typeface="+mn-ea"/>
              </a:rPr>
              <a:t>(Container)</a:t>
            </a:r>
          </a:p>
        </p:txBody>
      </p:sp>
      <p:sp>
        <p:nvSpPr>
          <p:cNvPr id="56" name="TextBox 55">
            <a:extLst>
              <a:ext uri="{FF2B5EF4-FFF2-40B4-BE49-F238E27FC236}">
                <a16:creationId xmlns:a16="http://schemas.microsoft.com/office/drawing/2014/main" id="{A7DEFE7A-652A-4F5E-BE6E-B5D8199AE839}"/>
              </a:ext>
            </a:extLst>
          </p:cNvPr>
          <p:cNvSpPr txBox="1"/>
          <p:nvPr/>
        </p:nvSpPr>
        <p:spPr>
          <a:xfrm flipH="1">
            <a:off x="6203679" y="3352347"/>
            <a:ext cx="1424531" cy="286159"/>
          </a:xfrm>
          <a:prstGeom prst="rect">
            <a:avLst/>
          </a:prstGeom>
          <a:noFill/>
        </p:spPr>
        <p:txBody>
          <a:bodyPr wrap="none" lIns="36000" tIns="36000" rIns="36000" bIns="36000" rtlCol="0">
            <a:noAutofit/>
          </a:bodyPr>
          <a:lstStyle/>
          <a:p>
            <a:pPr lvl="0" algn="ctr">
              <a:defRPr/>
            </a:pPr>
            <a:r>
              <a:rPr lang="en-US" altLang="ko-KR" sz="1200" b="1" u="sng" dirty="0">
                <a:solidFill>
                  <a:schemeClr val="accent5">
                    <a:lumMod val="50000"/>
                  </a:schemeClr>
                </a:solidFill>
                <a:latin typeface="+mn-ea"/>
              </a:rPr>
              <a:t>Container </a:t>
            </a:r>
            <a:r>
              <a:rPr lang="ko-KR" altLang="en-US" sz="1200" b="1" u="sng" dirty="0">
                <a:solidFill>
                  <a:schemeClr val="accent5">
                    <a:lumMod val="50000"/>
                  </a:schemeClr>
                </a:solidFill>
                <a:latin typeface="+mn-ea"/>
              </a:rPr>
              <a:t>멤버 클래스 정보</a:t>
            </a:r>
            <a:endParaRPr lang="en-US" altLang="ko-KR" sz="1200" b="1" u="sng" dirty="0">
              <a:solidFill>
                <a:schemeClr val="accent5">
                  <a:lumMod val="50000"/>
                </a:schemeClr>
              </a:solidFill>
              <a:latin typeface="+mn-ea"/>
            </a:endParaRPr>
          </a:p>
        </p:txBody>
      </p:sp>
      <p:sp>
        <p:nvSpPr>
          <p:cNvPr id="57" name="Arrow: Down 56">
            <a:extLst>
              <a:ext uri="{FF2B5EF4-FFF2-40B4-BE49-F238E27FC236}">
                <a16:creationId xmlns:a16="http://schemas.microsoft.com/office/drawing/2014/main" id="{1CF69455-E8B6-49D5-B34C-8C15C60BB5A3}"/>
              </a:ext>
            </a:extLst>
          </p:cNvPr>
          <p:cNvSpPr/>
          <p:nvPr/>
        </p:nvSpPr>
        <p:spPr>
          <a:xfrm rot="19007435">
            <a:off x="5597256" y="2655963"/>
            <a:ext cx="238693" cy="786238"/>
          </a:xfrm>
          <a:prstGeom prst="downArrow">
            <a:avLst/>
          </a:prstGeom>
          <a:solidFill>
            <a:schemeClr val="accent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58" name="TextBox 57">
            <a:extLst>
              <a:ext uri="{FF2B5EF4-FFF2-40B4-BE49-F238E27FC236}">
                <a16:creationId xmlns:a16="http://schemas.microsoft.com/office/drawing/2014/main" id="{E7C426B0-E885-4889-83BB-4110DC67A822}"/>
              </a:ext>
            </a:extLst>
          </p:cNvPr>
          <p:cNvSpPr txBox="1"/>
          <p:nvPr/>
        </p:nvSpPr>
        <p:spPr>
          <a:xfrm flipH="1">
            <a:off x="847402" y="2352976"/>
            <a:ext cx="2448361" cy="264870"/>
          </a:xfrm>
          <a:prstGeom prst="rect">
            <a:avLst/>
          </a:prstGeom>
          <a:noFill/>
        </p:spPr>
        <p:txBody>
          <a:bodyPr wrap="none" lIns="36000" tIns="36000" rIns="36000" bIns="36000" rtlCol="0">
            <a:noAutofit/>
          </a:bodyPr>
          <a:lstStyle/>
          <a:p>
            <a:pPr lvl="0" algn="ctr">
              <a:defRPr/>
            </a:pPr>
            <a:r>
              <a:rPr lang="en-US" altLang="ko-KR" sz="1200" b="1" u="sng" dirty="0">
                <a:solidFill>
                  <a:schemeClr val="accent5">
                    <a:lumMod val="50000"/>
                  </a:schemeClr>
                </a:solidFill>
                <a:latin typeface="+mn-ea"/>
              </a:rPr>
              <a:t>M2M</a:t>
            </a:r>
            <a:r>
              <a:rPr lang="ko-KR" altLang="en-US" sz="1200" b="1" u="sng" dirty="0">
                <a:solidFill>
                  <a:schemeClr val="accent5">
                    <a:lumMod val="50000"/>
                  </a:schemeClr>
                </a:solidFill>
                <a:latin typeface="+mn-ea"/>
              </a:rPr>
              <a:t> 분석 결과 </a:t>
            </a:r>
            <a:r>
              <a:rPr lang="en-US" altLang="ko-KR" sz="1200" b="1" u="sng" dirty="0">
                <a:solidFill>
                  <a:schemeClr val="accent5">
                    <a:lumMod val="50000"/>
                  </a:schemeClr>
                </a:solidFill>
                <a:latin typeface="+mn-ea"/>
              </a:rPr>
              <a:t>- </a:t>
            </a:r>
            <a:r>
              <a:rPr lang="ko-KR" altLang="en-US" sz="1200" b="1" u="sng" dirty="0">
                <a:solidFill>
                  <a:schemeClr val="accent5">
                    <a:lumMod val="50000"/>
                  </a:schemeClr>
                </a:solidFill>
                <a:latin typeface="+mn-ea"/>
              </a:rPr>
              <a:t>서비스 파티션</a:t>
            </a:r>
            <a:endParaRPr lang="en-US" altLang="ko-KR" sz="1200" b="1" u="sng" dirty="0">
              <a:solidFill>
                <a:schemeClr val="accent5">
                  <a:lumMod val="50000"/>
                </a:schemeClr>
              </a:solidFill>
              <a:latin typeface="+mn-ea"/>
            </a:endParaRPr>
          </a:p>
        </p:txBody>
      </p:sp>
      <p:pic>
        <p:nvPicPr>
          <p:cNvPr id="59" name="그림 5">
            <a:extLst>
              <a:ext uri="{FF2B5EF4-FFF2-40B4-BE49-F238E27FC236}">
                <a16:creationId xmlns:a16="http://schemas.microsoft.com/office/drawing/2014/main" id="{C3E5B6A7-3294-43DD-92CC-0EA2B3C45F22}"/>
              </a:ext>
            </a:extLst>
          </p:cNvPr>
          <p:cNvPicPr>
            <a:picLocks noChangeAspect="1"/>
          </p:cNvPicPr>
          <p:nvPr/>
        </p:nvPicPr>
        <p:blipFill>
          <a:blip r:embed="rId7"/>
          <a:stretch>
            <a:fillRect/>
          </a:stretch>
        </p:blipFill>
        <p:spPr>
          <a:xfrm>
            <a:off x="1834846" y="3281781"/>
            <a:ext cx="2144541" cy="1434586"/>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60" name="TextBox 59">
            <a:extLst>
              <a:ext uri="{FF2B5EF4-FFF2-40B4-BE49-F238E27FC236}">
                <a16:creationId xmlns:a16="http://schemas.microsoft.com/office/drawing/2014/main" id="{F2C32D6B-6507-4651-A0B0-5105E35E5538}"/>
              </a:ext>
            </a:extLst>
          </p:cNvPr>
          <p:cNvSpPr txBox="1"/>
          <p:nvPr/>
        </p:nvSpPr>
        <p:spPr>
          <a:xfrm flipH="1">
            <a:off x="544908" y="2995137"/>
            <a:ext cx="1121724" cy="118207"/>
          </a:xfrm>
          <a:prstGeom prst="rect">
            <a:avLst/>
          </a:prstGeom>
          <a:noFill/>
          <a:ln w="19050">
            <a:solidFill>
              <a:srgbClr val="0070C0"/>
            </a:solidFill>
          </a:ln>
        </p:spPr>
        <p:txBody>
          <a:bodyPr wrap="none" lIns="36000" tIns="36000" rIns="36000" bIns="36000" rtlCol="0">
            <a:noAutofit/>
          </a:bodyPr>
          <a:lstStyle/>
          <a:p>
            <a:pPr lvl="0" algn="ctr">
              <a:defRPr/>
            </a:pPr>
            <a:endParaRPr lang="en-US" altLang="ko-KR" sz="1200" b="1" u="sng" dirty="0">
              <a:solidFill>
                <a:schemeClr val="accent5">
                  <a:lumMod val="50000"/>
                </a:schemeClr>
              </a:solidFill>
              <a:latin typeface="+mn-ea"/>
            </a:endParaRPr>
          </a:p>
        </p:txBody>
      </p:sp>
      <p:sp>
        <p:nvSpPr>
          <p:cNvPr id="61" name="Arrow: Down 60">
            <a:extLst>
              <a:ext uri="{FF2B5EF4-FFF2-40B4-BE49-F238E27FC236}">
                <a16:creationId xmlns:a16="http://schemas.microsoft.com/office/drawing/2014/main" id="{67049B7A-7ECA-4D31-A084-042A698A8540}"/>
              </a:ext>
            </a:extLst>
          </p:cNvPr>
          <p:cNvSpPr/>
          <p:nvPr/>
        </p:nvSpPr>
        <p:spPr>
          <a:xfrm rot="18268445">
            <a:off x="1890036" y="3034146"/>
            <a:ext cx="236374" cy="571434"/>
          </a:xfrm>
          <a:prstGeom prst="downArrow">
            <a:avLst/>
          </a:prstGeom>
          <a:solidFill>
            <a:schemeClr val="accent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62" name="TextBox 61">
            <a:extLst>
              <a:ext uri="{FF2B5EF4-FFF2-40B4-BE49-F238E27FC236}">
                <a16:creationId xmlns:a16="http://schemas.microsoft.com/office/drawing/2014/main" id="{50E630BD-B1AB-4915-B19C-299D8D932B16}"/>
              </a:ext>
            </a:extLst>
          </p:cNvPr>
          <p:cNvSpPr txBox="1"/>
          <p:nvPr/>
        </p:nvSpPr>
        <p:spPr>
          <a:xfrm flipH="1">
            <a:off x="2310661" y="3352347"/>
            <a:ext cx="1424531" cy="482234"/>
          </a:xfrm>
          <a:prstGeom prst="rect">
            <a:avLst/>
          </a:prstGeom>
          <a:noFill/>
        </p:spPr>
        <p:txBody>
          <a:bodyPr wrap="none" lIns="36000" tIns="36000" rIns="36000" bIns="36000" rtlCol="0">
            <a:noAutofit/>
          </a:bodyPr>
          <a:lstStyle/>
          <a:p>
            <a:pPr lvl="0" algn="ctr">
              <a:defRPr/>
            </a:pPr>
            <a:r>
              <a:rPr lang="en-US" altLang="ko-KR" sz="1200" b="1" u="sng" dirty="0">
                <a:solidFill>
                  <a:schemeClr val="accent5">
                    <a:lumMod val="50000"/>
                  </a:schemeClr>
                </a:solidFill>
                <a:latin typeface="+mn-ea"/>
              </a:rPr>
              <a:t>Container </a:t>
            </a:r>
            <a:r>
              <a:rPr lang="ko-KR" altLang="en-US" sz="1200" b="1" u="sng" dirty="0">
                <a:solidFill>
                  <a:schemeClr val="accent5">
                    <a:lumMod val="50000"/>
                  </a:schemeClr>
                </a:solidFill>
                <a:latin typeface="+mn-ea"/>
              </a:rPr>
              <a:t>파티션의</a:t>
            </a:r>
            <a:endParaRPr lang="en-US" altLang="ko-KR" sz="1200" b="1" u="sng" dirty="0">
              <a:solidFill>
                <a:schemeClr val="accent5">
                  <a:lumMod val="50000"/>
                </a:schemeClr>
              </a:solidFill>
              <a:latin typeface="+mn-ea"/>
            </a:endParaRPr>
          </a:p>
          <a:p>
            <a:pPr lvl="0" algn="ctr">
              <a:defRPr/>
            </a:pPr>
            <a:r>
              <a:rPr lang="ko-KR" altLang="en-US" sz="1200" b="1" u="sng" dirty="0">
                <a:solidFill>
                  <a:schemeClr val="accent5">
                    <a:lumMod val="50000"/>
                  </a:schemeClr>
                </a:solidFill>
                <a:latin typeface="+mn-ea"/>
              </a:rPr>
              <a:t>클래스 정보</a:t>
            </a:r>
            <a:endParaRPr lang="en-US" altLang="ko-KR" sz="1200" b="1" u="sng" dirty="0">
              <a:solidFill>
                <a:schemeClr val="accent5">
                  <a:lumMod val="50000"/>
                </a:schemeClr>
              </a:solidFill>
              <a:latin typeface="+mn-ea"/>
            </a:endParaRPr>
          </a:p>
        </p:txBody>
      </p:sp>
      <p:sp>
        <p:nvSpPr>
          <p:cNvPr id="63" name="TextBox 62">
            <a:extLst>
              <a:ext uri="{FF2B5EF4-FFF2-40B4-BE49-F238E27FC236}">
                <a16:creationId xmlns:a16="http://schemas.microsoft.com/office/drawing/2014/main" id="{CC23163C-2133-4A7F-B5DE-3581FF05E48B}"/>
              </a:ext>
            </a:extLst>
          </p:cNvPr>
          <p:cNvSpPr txBox="1"/>
          <p:nvPr/>
        </p:nvSpPr>
        <p:spPr>
          <a:xfrm flipH="1">
            <a:off x="581823" y="3129934"/>
            <a:ext cx="615817" cy="482234"/>
          </a:xfrm>
          <a:prstGeom prst="rect">
            <a:avLst/>
          </a:prstGeom>
          <a:noFill/>
        </p:spPr>
        <p:txBody>
          <a:bodyPr wrap="none" lIns="36000" tIns="36000" rIns="36000" bIns="36000" rtlCol="0">
            <a:noAutofit/>
          </a:bodyPr>
          <a:lstStyle/>
          <a:p>
            <a:pPr lvl="0" algn="ctr">
              <a:defRPr/>
            </a:pPr>
            <a:r>
              <a:rPr lang="en-US" altLang="ko-KR" sz="1200" b="1" u="sng" dirty="0">
                <a:solidFill>
                  <a:schemeClr val="accent5">
                    <a:lumMod val="50000"/>
                  </a:schemeClr>
                </a:solidFill>
                <a:latin typeface="+mn-ea"/>
              </a:rPr>
              <a:t>Container</a:t>
            </a:r>
          </a:p>
          <a:p>
            <a:pPr lvl="0" algn="ctr">
              <a:defRPr/>
            </a:pPr>
            <a:r>
              <a:rPr lang="ko-KR" altLang="en-US" sz="1200" b="1" u="sng" dirty="0">
                <a:solidFill>
                  <a:schemeClr val="accent5">
                    <a:lumMod val="50000"/>
                  </a:schemeClr>
                </a:solidFill>
                <a:latin typeface="+mn-ea"/>
              </a:rPr>
              <a:t>파티션</a:t>
            </a:r>
            <a:endParaRPr lang="en-US" altLang="ko-KR" sz="1200" b="1" u="sng" dirty="0">
              <a:solidFill>
                <a:schemeClr val="accent5">
                  <a:lumMod val="50000"/>
                </a:schemeClr>
              </a:solidFill>
              <a:latin typeface="+mn-ea"/>
            </a:endParaRPr>
          </a:p>
        </p:txBody>
      </p:sp>
      <p:sp>
        <p:nvSpPr>
          <p:cNvPr id="64" name="Rectangle 100">
            <a:extLst>
              <a:ext uri="{FF2B5EF4-FFF2-40B4-BE49-F238E27FC236}">
                <a16:creationId xmlns:a16="http://schemas.microsoft.com/office/drawing/2014/main" id="{1E05F1A8-EAB2-4083-80B1-5B8BE2F78D0F}"/>
              </a:ext>
            </a:extLst>
          </p:cNvPr>
          <p:cNvSpPr/>
          <p:nvPr/>
        </p:nvSpPr>
        <p:spPr>
          <a:xfrm>
            <a:off x="320444" y="1775208"/>
            <a:ext cx="3600000" cy="373344"/>
          </a:xfrm>
          <a:prstGeom prst="rect">
            <a:avLst/>
          </a:prstGeom>
          <a:solidFill>
            <a:schemeClr val="tx2">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1" tIns="60951" rIns="60951" bIns="60951" numCol="1" spcCol="38100" rtlCol="0" anchor="ctr">
            <a:noAutofit/>
          </a:bodyPr>
          <a:lstStyle/>
          <a:p>
            <a:pPr algn="ctr" defTabSz="1219018">
              <a:defRPr/>
            </a:pPr>
            <a:r>
              <a:rPr lang="en-US" sz="1600" b="1" dirty="0">
                <a:solidFill>
                  <a:srgbClr val="FFFFFF"/>
                </a:solidFill>
                <a:latin typeface="Malgun Gothic" charset="-127"/>
                <a:ea typeface="Malgun Gothic" charset="-127"/>
                <a:cs typeface="Malgun Gothic" charset="-127"/>
                <a:sym typeface="Calibri"/>
              </a:rPr>
              <a:t>Oriole </a:t>
            </a:r>
            <a:r>
              <a:rPr lang="ko-KR" altLang="en-US" sz="1600" b="1" dirty="0">
                <a:solidFill>
                  <a:srgbClr val="FFFFFF"/>
                </a:solidFill>
                <a:latin typeface="Malgun Gothic" charset="-127"/>
                <a:ea typeface="Malgun Gothic" charset="-127"/>
                <a:cs typeface="Malgun Gothic" charset="-127"/>
                <a:sym typeface="Calibri"/>
              </a:rPr>
              <a:t>리포트 </a:t>
            </a:r>
            <a:endParaRPr lang="en-US" sz="1600" b="1" dirty="0">
              <a:solidFill>
                <a:srgbClr val="FFFFFF"/>
              </a:solidFill>
              <a:latin typeface="Malgun Gothic" charset="-127"/>
              <a:ea typeface="Malgun Gothic" charset="-127"/>
              <a:cs typeface="Malgun Gothic" charset="-127"/>
              <a:sym typeface="Calibri"/>
            </a:endParaRPr>
          </a:p>
        </p:txBody>
      </p:sp>
      <p:sp>
        <p:nvSpPr>
          <p:cNvPr id="65" name="Rectangle 104">
            <a:extLst>
              <a:ext uri="{FF2B5EF4-FFF2-40B4-BE49-F238E27FC236}">
                <a16:creationId xmlns:a16="http://schemas.microsoft.com/office/drawing/2014/main" id="{CD38651F-9FEC-492D-A1A4-10C400E20376}"/>
              </a:ext>
            </a:extLst>
          </p:cNvPr>
          <p:cNvSpPr/>
          <p:nvPr/>
        </p:nvSpPr>
        <p:spPr>
          <a:xfrm>
            <a:off x="4232352" y="1775208"/>
            <a:ext cx="3600000" cy="373344"/>
          </a:xfrm>
          <a:prstGeom prst="rect">
            <a:avLst/>
          </a:prstGeom>
          <a:solidFill>
            <a:schemeClr val="tx2">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1" tIns="60951" rIns="60951" bIns="60951" numCol="1" spcCol="38100" rtlCol="0" anchor="ctr">
            <a:noAutofit/>
          </a:bodyPr>
          <a:lstStyle/>
          <a:p>
            <a:pPr algn="ctr" defTabSz="1219018">
              <a:defRPr/>
            </a:pPr>
            <a:r>
              <a:rPr lang="ko-KR" altLang="en-US" sz="1600" b="1" dirty="0">
                <a:solidFill>
                  <a:srgbClr val="FFFFFF"/>
                </a:solidFill>
                <a:latin typeface="Malgun Gothic" charset="-127"/>
                <a:ea typeface="Malgun Gothic" charset="-127"/>
                <a:cs typeface="Malgun Gothic" charset="-127"/>
                <a:sym typeface="Calibri"/>
              </a:rPr>
              <a:t> </a:t>
            </a:r>
            <a:r>
              <a:rPr lang="en-US" altLang="ko-KR" sz="1600" b="1" dirty="0">
                <a:solidFill>
                  <a:srgbClr val="FFFFFF"/>
                </a:solidFill>
                <a:latin typeface="Malgun Gothic" charset="-127"/>
                <a:ea typeface="Malgun Gothic" charset="-127"/>
                <a:cs typeface="Malgun Gothic" charset="-127"/>
                <a:sym typeface="Calibri"/>
              </a:rPr>
              <a:t>Cardinal</a:t>
            </a:r>
            <a:r>
              <a:rPr lang="en-US" sz="1600" b="1" dirty="0">
                <a:solidFill>
                  <a:srgbClr val="FFFFFF"/>
                </a:solidFill>
                <a:latin typeface="Malgun Gothic" charset="-127"/>
                <a:ea typeface="Malgun Gothic" charset="-127"/>
                <a:cs typeface="Malgun Gothic" charset="-127"/>
                <a:sym typeface="Calibri"/>
              </a:rPr>
              <a:t> </a:t>
            </a:r>
            <a:r>
              <a:rPr lang="ko-KR" altLang="en-US" sz="1600" b="1" dirty="0">
                <a:solidFill>
                  <a:srgbClr val="FFFFFF"/>
                </a:solidFill>
                <a:latin typeface="Malgun Gothic" charset="-127"/>
                <a:ea typeface="Malgun Gothic" charset="-127"/>
                <a:cs typeface="Malgun Gothic" charset="-127"/>
                <a:sym typeface="Calibri"/>
              </a:rPr>
              <a:t>리포트 </a:t>
            </a:r>
            <a:endParaRPr lang="en-US" sz="1600" b="1" dirty="0">
              <a:solidFill>
                <a:srgbClr val="FFFFFF"/>
              </a:solidFill>
              <a:latin typeface="Malgun Gothic" charset="-127"/>
              <a:ea typeface="Malgun Gothic" charset="-127"/>
              <a:cs typeface="Malgun Gothic" charset="-127"/>
              <a:sym typeface="Calibri"/>
            </a:endParaRPr>
          </a:p>
        </p:txBody>
      </p:sp>
      <p:sp>
        <p:nvSpPr>
          <p:cNvPr id="66" name="Rectangle 109">
            <a:extLst>
              <a:ext uri="{FF2B5EF4-FFF2-40B4-BE49-F238E27FC236}">
                <a16:creationId xmlns:a16="http://schemas.microsoft.com/office/drawing/2014/main" id="{DB00A489-31B7-4669-B2C5-2B1649B70015}"/>
              </a:ext>
            </a:extLst>
          </p:cNvPr>
          <p:cNvSpPr/>
          <p:nvPr/>
        </p:nvSpPr>
        <p:spPr>
          <a:xfrm>
            <a:off x="8117345" y="1775208"/>
            <a:ext cx="3600000" cy="373344"/>
          </a:xfrm>
          <a:prstGeom prst="rect">
            <a:avLst/>
          </a:prstGeom>
          <a:solidFill>
            <a:schemeClr val="tx2">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1" tIns="60951" rIns="60951" bIns="60951" numCol="1" spcCol="38100" rtlCol="0" anchor="ctr">
            <a:noAutofit/>
          </a:bodyPr>
          <a:lstStyle/>
          <a:p>
            <a:pPr algn="ctr" defTabSz="1219018">
              <a:defRPr/>
            </a:pPr>
            <a:r>
              <a:rPr lang="ko-KR" altLang="en-US" sz="1600" b="1" dirty="0">
                <a:solidFill>
                  <a:srgbClr val="FFFFFF"/>
                </a:solidFill>
                <a:latin typeface="Malgun Gothic" charset="-127"/>
                <a:ea typeface="Malgun Gothic" charset="-127"/>
                <a:cs typeface="Malgun Gothic" charset="-127"/>
                <a:sym typeface="Calibri"/>
              </a:rPr>
              <a:t> </a:t>
            </a:r>
            <a:r>
              <a:rPr lang="en-US" altLang="ko-KR" sz="1600" b="1" dirty="0">
                <a:solidFill>
                  <a:srgbClr val="FFFFFF"/>
                </a:solidFill>
                <a:latin typeface="Malgun Gothic" charset="-127"/>
                <a:ea typeface="Malgun Gothic" charset="-127"/>
                <a:cs typeface="Malgun Gothic" charset="-127"/>
                <a:sym typeface="Calibri"/>
              </a:rPr>
              <a:t>Inheritance </a:t>
            </a:r>
            <a:r>
              <a:rPr lang="ko-KR" altLang="en-US" sz="1600" b="1" dirty="0">
                <a:solidFill>
                  <a:srgbClr val="FFFFFF"/>
                </a:solidFill>
                <a:latin typeface="Malgun Gothic" charset="-127"/>
                <a:ea typeface="Malgun Gothic" charset="-127"/>
                <a:cs typeface="Malgun Gothic" charset="-127"/>
                <a:sym typeface="Calibri"/>
              </a:rPr>
              <a:t>리포트 </a:t>
            </a:r>
            <a:endParaRPr lang="en-US" sz="1600" b="1" dirty="0">
              <a:solidFill>
                <a:srgbClr val="FFFFFF"/>
              </a:solidFill>
              <a:latin typeface="Malgun Gothic" charset="-127"/>
              <a:ea typeface="Malgun Gothic" charset="-127"/>
              <a:cs typeface="Malgun Gothic" charset="-127"/>
              <a:sym typeface="Calibri"/>
            </a:endParaRPr>
          </a:p>
        </p:txBody>
      </p:sp>
    </p:spTree>
    <p:extLst>
      <p:ext uri="{BB962C8B-B14F-4D97-AF65-F5344CB8AC3E}">
        <p14:creationId xmlns:p14="http://schemas.microsoft.com/office/powerpoint/2010/main" val="3975393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61F0294B-0624-48AE-8B1F-A4BDB85DD57A}"/>
              </a:ext>
            </a:extLst>
          </p:cNvPr>
          <p:cNvSpPr>
            <a:spLocks noGrp="1"/>
          </p:cNvSpPr>
          <p:nvPr>
            <p:ph type="title"/>
          </p:nvPr>
        </p:nvSpPr>
        <p:spPr/>
        <p:txBody>
          <a:bodyPr/>
          <a:lstStyle/>
          <a:p>
            <a:r>
              <a:rPr lang="ko-KR" altLang="en-US" dirty="0"/>
              <a:t>어플리케이션</a:t>
            </a:r>
            <a:r>
              <a:rPr lang="en-US" altLang="ko-KR" dirty="0"/>
              <a:t> Modernization 》 </a:t>
            </a:r>
            <a:r>
              <a:rPr lang="en-US" altLang="ko-KR" dirty="0" err="1"/>
              <a:t>ReFactor</a:t>
            </a:r>
            <a:r>
              <a:rPr lang="en-US" altLang="ko-KR" dirty="0"/>
              <a:t> </a:t>
            </a:r>
            <a:endParaRPr lang="ko-KR" altLang="en-US" dirty="0">
              <a:latin typeface="+mn-ea"/>
              <a:ea typeface="+mn-ea"/>
            </a:endParaRPr>
          </a:p>
        </p:txBody>
      </p:sp>
      <p:grpSp>
        <p:nvGrpSpPr>
          <p:cNvPr id="37" name="Group 36">
            <a:extLst>
              <a:ext uri="{FF2B5EF4-FFF2-40B4-BE49-F238E27FC236}">
                <a16:creationId xmlns:a16="http://schemas.microsoft.com/office/drawing/2014/main" id="{B54183AB-5992-4B6C-8E23-66AC1F7502A3}"/>
              </a:ext>
            </a:extLst>
          </p:cNvPr>
          <p:cNvGrpSpPr/>
          <p:nvPr/>
        </p:nvGrpSpPr>
        <p:grpSpPr>
          <a:xfrm>
            <a:off x="336550" y="1533733"/>
            <a:ext cx="11579305" cy="338554"/>
            <a:chOff x="6275388" y="1794332"/>
            <a:chExt cx="5580553" cy="344992"/>
          </a:xfrm>
        </p:grpSpPr>
        <p:cxnSp>
          <p:nvCxnSpPr>
            <p:cNvPr id="38" name="Straight Connector 37">
              <a:extLst>
                <a:ext uri="{FF2B5EF4-FFF2-40B4-BE49-F238E27FC236}">
                  <a16:creationId xmlns:a16="http://schemas.microsoft.com/office/drawing/2014/main" id="{AE55DE09-FF2B-46E9-9E23-C1B8E33E01E8}"/>
                </a:ext>
              </a:extLst>
            </p:cNvPr>
            <p:cNvCxnSpPr>
              <a:cxnSpLocks/>
            </p:cNvCxnSpPr>
            <p:nvPr/>
          </p:nvCxnSpPr>
          <p:spPr>
            <a:xfrm>
              <a:off x="6275388" y="2132886"/>
              <a:ext cx="5580553" cy="0"/>
            </a:xfrm>
            <a:prstGeom prst="line">
              <a:avLst/>
            </a:prstGeom>
            <a:noFill/>
            <a:ln w="3175" algn="ctr">
              <a:solidFill>
                <a:sysClr val="windowText" lastClr="000000"/>
              </a:solidFill>
              <a:miter lim="800000"/>
              <a:headEnd/>
              <a:tailEnd/>
            </a:ln>
          </p:spPr>
        </p:cxnSp>
        <p:sp>
          <p:nvSpPr>
            <p:cNvPr id="39" name="TextBox 38">
              <a:extLst>
                <a:ext uri="{FF2B5EF4-FFF2-40B4-BE49-F238E27FC236}">
                  <a16:creationId xmlns:a16="http://schemas.microsoft.com/office/drawing/2014/main" id="{8356AD72-A021-4847-81EA-4CF381E4486C}"/>
                </a:ext>
              </a:extLst>
            </p:cNvPr>
            <p:cNvSpPr txBox="1"/>
            <p:nvPr/>
          </p:nvSpPr>
          <p:spPr>
            <a:xfrm>
              <a:off x="6275388" y="1794332"/>
              <a:ext cx="5580062" cy="344992"/>
            </a:xfrm>
            <a:prstGeom prst="rect">
              <a:avLst/>
            </a:prstGeom>
            <a:noFill/>
          </p:spPr>
          <p:txBody>
            <a:bodyPr wrap="square" rtlCol="0">
              <a:spAutoFit/>
            </a:bodyPr>
            <a:lstStyle/>
            <a:p>
              <a:pPr algn="ctr"/>
              <a:r>
                <a:rPr lang="en-US" altLang="ko-KR" sz="1600" b="1" dirty="0">
                  <a:latin typeface="+mn-ea"/>
                </a:rPr>
                <a:t>End Image </a:t>
              </a:r>
              <a:r>
                <a:rPr lang="ko-KR" altLang="en-US" sz="1600" b="1" dirty="0">
                  <a:latin typeface="+mn-ea"/>
                </a:rPr>
                <a:t>및 </a:t>
              </a:r>
              <a:r>
                <a:rPr lang="en-US" altLang="ko-KR" sz="1600" b="1" dirty="0">
                  <a:latin typeface="+mn-ea"/>
                </a:rPr>
                <a:t>MSA </a:t>
              </a:r>
              <a:r>
                <a:rPr lang="ko-KR" altLang="en-US" sz="1600" b="1" dirty="0">
                  <a:latin typeface="+mn-ea"/>
                </a:rPr>
                <a:t>를 위한 최적의 도구 제안 </a:t>
              </a:r>
            </a:p>
          </p:txBody>
        </p:sp>
      </p:grpSp>
      <p:sp>
        <p:nvSpPr>
          <p:cNvPr id="40" name="Rectangle 24">
            <a:extLst>
              <a:ext uri="{FF2B5EF4-FFF2-40B4-BE49-F238E27FC236}">
                <a16:creationId xmlns:a16="http://schemas.microsoft.com/office/drawing/2014/main" id="{5BDE8B1A-E112-4F41-96C0-703C1D6C6165}"/>
              </a:ext>
            </a:extLst>
          </p:cNvPr>
          <p:cNvSpPr>
            <a:spLocks noChangeArrowheads="1"/>
          </p:cNvSpPr>
          <p:nvPr/>
        </p:nvSpPr>
        <p:spPr bwMode="auto">
          <a:xfrm flipH="1">
            <a:off x="378213" y="1971509"/>
            <a:ext cx="11579305" cy="4488071"/>
          </a:xfrm>
          <a:prstGeom prst="rect">
            <a:avLst/>
          </a:prstGeom>
          <a:solidFill>
            <a:schemeClr val="bg1"/>
          </a:solidFill>
          <a:ln w="6350">
            <a:solidFill>
              <a:schemeClr val="bg1">
                <a:lumMod val="50000"/>
              </a:schemeClr>
            </a:solidFill>
            <a:miter lim="800000"/>
            <a:headEnd/>
            <a:tailEnd/>
          </a:ln>
        </p:spPr>
        <p:txBody>
          <a:bodyPr lIns="0" tIns="90000" rIns="0" bIns="0" anchor="t"/>
          <a:lstStyle/>
          <a:p>
            <a:pPr algn="ctr"/>
            <a:endParaRPr lang="en-US" altLang="ko-KR" sz="1300" b="1" u="sng" dirty="0">
              <a:latin typeface="+mn-ea"/>
            </a:endParaRPr>
          </a:p>
        </p:txBody>
      </p:sp>
      <p:sp>
        <p:nvSpPr>
          <p:cNvPr id="195" name="텍스트 개체 틀 4">
            <a:extLst>
              <a:ext uri="{FF2B5EF4-FFF2-40B4-BE49-F238E27FC236}">
                <a16:creationId xmlns:a16="http://schemas.microsoft.com/office/drawing/2014/main" id="{CD2DED38-9A49-4263-A927-48F63A6AB69F}"/>
              </a:ext>
            </a:extLst>
          </p:cNvPr>
          <p:cNvSpPr>
            <a:spLocks noGrp="1"/>
          </p:cNvSpPr>
          <p:nvPr>
            <p:ph type="body" sz="quarter" idx="10"/>
          </p:nvPr>
        </p:nvSpPr>
        <p:spPr>
          <a:xfrm>
            <a:off x="347787" y="907747"/>
            <a:ext cx="11466000" cy="538417"/>
          </a:xfrm>
          <a:noFill/>
        </p:spPr>
        <p:txBody>
          <a:bodyPr vert="horz" wrap="square" lIns="0" tIns="0" rIns="0" bIns="0" numCol="1" rtlCol="0">
            <a:spAutoFit/>
          </a:bodyPr>
          <a:lstStyle/>
          <a:p>
            <a:pPr latinLnBrk="1">
              <a:lnSpc>
                <a:spcPts val="2200"/>
              </a:lnSpc>
              <a:buFont typeface="Arial" panose="020B0604020202020204" pitchFamily="34" charset="0"/>
            </a:pP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Cloud Native </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어플리케이션으로 </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Modernization</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을 통해 </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Biz </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변화 대응에 빠르고 유연하게 대응하도록 하고</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 </a:t>
            </a:r>
            <a:r>
              <a:rPr lang="en-US" altLang="ko-KR" sz="1600" b="1" kern="2000" spc="0" dirty="0" err="1">
                <a:ln>
                  <a:solidFill>
                    <a:schemeClr val="tx1">
                      <a:lumMod val="75000"/>
                      <a:lumOff val="25000"/>
                      <a:alpha val="0"/>
                    </a:schemeClr>
                  </a:solidFill>
                </a:ln>
                <a:solidFill>
                  <a:schemeClr val="tx1">
                    <a:lumMod val="75000"/>
                    <a:lumOff val="25000"/>
                  </a:schemeClr>
                </a:solidFill>
                <a:latin typeface="+mn-ea"/>
                <a:ea typeface="+mn-ea"/>
                <a:cs typeface="+mn-cs"/>
              </a:rPr>
              <a:t>MSA</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 </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아키텍처 패턴에 대한 검증 후 </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Containerize </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및 서비스 분리로의 단계적 전환을 추진함</a:t>
            </a:r>
            <a:endPar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endParaRPr>
          </a:p>
        </p:txBody>
      </p:sp>
      <p:grpSp>
        <p:nvGrpSpPr>
          <p:cNvPr id="6" name="Group 5">
            <a:extLst>
              <a:ext uri="{FF2B5EF4-FFF2-40B4-BE49-F238E27FC236}">
                <a16:creationId xmlns:a16="http://schemas.microsoft.com/office/drawing/2014/main" id="{72F3ADE6-D9FE-401A-BE9F-BF06189F02F7}"/>
              </a:ext>
            </a:extLst>
          </p:cNvPr>
          <p:cNvGrpSpPr/>
          <p:nvPr/>
        </p:nvGrpSpPr>
        <p:grpSpPr>
          <a:xfrm>
            <a:off x="491657" y="2018543"/>
            <a:ext cx="3150529" cy="3764339"/>
            <a:chOff x="491657" y="2018543"/>
            <a:chExt cx="3150529" cy="3764339"/>
          </a:xfrm>
        </p:grpSpPr>
        <p:sp>
          <p:nvSpPr>
            <p:cNvPr id="59" name="모서리가 둥근 직사각형 18">
              <a:extLst>
                <a:ext uri="{FF2B5EF4-FFF2-40B4-BE49-F238E27FC236}">
                  <a16:creationId xmlns:a16="http://schemas.microsoft.com/office/drawing/2014/main" id="{4CC7F1AF-645B-4650-ADEB-7DCE94EE0EFE}"/>
                </a:ext>
              </a:extLst>
            </p:cNvPr>
            <p:cNvSpPr>
              <a:spLocks noChangeArrowheads="1"/>
            </p:cNvSpPr>
            <p:nvPr/>
          </p:nvSpPr>
          <p:spPr bwMode="auto">
            <a:xfrm>
              <a:off x="491658" y="2018543"/>
              <a:ext cx="3080882" cy="351441"/>
            </a:xfrm>
            <a:prstGeom prst="round2SameRect">
              <a:avLst>
                <a:gd name="adj1" fmla="val 30785"/>
                <a:gd name="adj2" fmla="val 0"/>
              </a:avLst>
            </a:prstGeom>
            <a:solidFill>
              <a:srgbClr val="006EBE"/>
            </a:solidFill>
            <a:ln w="12700" cap="flat" cmpd="sng" algn="ctr">
              <a:noFill/>
              <a:prstDash val="solid"/>
              <a:miter lim="800000"/>
            </a:ln>
            <a:effectLst/>
          </p:spPr>
          <p:txBody>
            <a:bodyPr rtlCol="0" anchor="ctr"/>
            <a:lstStyle/>
            <a:p>
              <a:pPr marL="84138" marR="0" lvl="0" indent="-84138" algn="ctr" defTabSz="914400" eaLnBrk="0" fontAlgn="base" latinLnBrk="0" hangingPunct="0">
                <a:lnSpc>
                  <a:spcPct val="100000"/>
                </a:lnSpc>
                <a:spcBef>
                  <a:spcPts val="1200"/>
                </a:spcBef>
                <a:spcAft>
                  <a:spcPts val="200"/>
                </a:spcAft>
                <a:buClrTx/>
                <a:buSzTx/>
                <a:buFontTx/>
                <a:buNone/>
                <a:tabLst>
                  <a:tab pos="84138" algn="l"/>
                  <a:tab pos="7315200" algn="r"/>
                </a:tabLst>
                <a:defRPr/>
              </a:pPr>
              <a:r>
                <a:rPr kumimoji="0" lang="en-US" altLang="ko-KR" sz="1400" b="1" i="0" u="none" strike="noStrike" kern="0" cap="none" spc="0" normalizeH="0" baseline="0" noProof="0" dirty="0">
                  <a:ln>
                    <a:noFill/>
                  </a:ln>
                  <a:solidFill>
                    <a:srgbClr val="FFFFFF"/>
                  </a:solidFill>
                  <a:effectLst/>
                  <a:uLnTx/>
                  <a:uFillTx/>
                  <a:latin typeface="+mn-ea"/>
                  <a:cs typeface="Arial" panose="020B0604020202020204" pitchFamily="34" charset="0"/>
                </a:rPr>
                <a:t>AS-IS</a:t>
              </a:r>
            </a:p>
          </p:txBody>
        </p:sp>
        <p:sp>
          <p:nvSpPr>
            <p:cNvPr id="85" name="TextBox 84">
              <a:extLst>
                <a:ext uri="{FF2B5EF4-FFF2-40B4-BE49-F238E27FC236}">
                  <a16:creationId xmlns:a16="http://schemas.microsoft.com/office/drawing/2014/main" id="{73A4A237-AE72-4413-B5A0-1DAF5AFB88EF}"/>
                </a:ext>
              </a:extLst>
            </p:cNvPr>
            <p:cNvSpPr txBox="1"/>
            <p:nvPr/>
          </p:nvSpPr>
          <p:spPr>
            <a:xfrm>
              <a:off x="566411" y="4872491"/>
              <a:ext cx="3075775" cy="9103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oAutofit/>
            </a:bodyPr>
            <a:lstStyle>
              <a:defPPr>
                <a:defRPr lang="ko-KR"/>
              </a:defPPr>
              <a:lvl1pPr marL="108000" indent="-108000" eaLnBrk="0" fontAlgn="base" latinLnBrk="0" hangingPunct="0">
                <a:lnSpc>
                  <a:spcPts val="1500"/>
                </a:lnSpc>
                <a:spcBef>
                  <a:spcPts val="300"/>
                </a:spcBef>
                <a:spcAft>
                  <a:spcPct val="0"/>
                </a:spcAft>
                <a:buFont typeface="Arial" panose="020B0604020202020204" pitchFamily="34" charset="0"/>
                <a:buChar char="•"/>
                <a:defRPr kumimoji="1" sz="1200">
                  <a:solidFill>
                    <a:srgbClr val="000000"/>
                  </a:solidFill>
                  <a:latin typeface="하나 L" panose="02020603020101020101" pitchFamily="18" charset="-127"/>
                  <a:ea typeface="하나 L" panose="02020603020101020101" pitchFamily="18" charset="-127"/>
                </a:defRPr>
              </a:lvl1pPr>
              <a:lvl2pPr marL="742950" indent="-285750">
                <a:defRPr>
                  <a:latin typeface="Arial" pitchFamily="34" charset="0"/>
                </a:defRPr>
              </a:lvl2pPr>
              <a:lvl3pPr marL="1143000" indent="-228600">
                <a:defRPr>
                  <a:latin typeface="Arial" pitchFamily="34" charset="0"/>
                </a:defRPr>
              </a:lvl3pPr>
              <a:lvl4pPr marL="1600200" indent="-228600">
                <a:defRPr>
                  <a:latin typeface="Arial" pitchFamily="34" charset="0"/>
                </a:defRPr>
              </a:lvl4pPr>
              <a:lvl5pPr marL="2057400" indent="-228600">
                <a:defRPr>
                  <a:latin typeface="Arial" pitchFamily="34" charset="0"/>
                </a:defRPr>
              </a:lvl5pPr>
              <a:lvl6pPr marL="2514600" indent="-228600" eaLnBrk="0" fontAlgn="base" hangingPunct="0">
                <a:spcBef>
                  <a:spcPct val="0"/>
                </a:spcBef>
                <a:spcAft>
                  <a:spcPct val="0"/>
                </a:spcAft>
                <a:defRPr>
                  <a:latin typeface="Arial" pitchFamily="34" charset="0"/>
                </a:defRPr>
              </a:lvl6pPr>
              <a:lvl7pPr marL="2971800" indent="-228600" eaLnBrk="0" fontAlgn="base" hangingPunct="0">
                <a:spcBef>
                  <a:spcPct val="0"/>
                </a:spcBef>
                <a:spcAft>
                  <a:spcPct val="0"/>
                </a:spcAft>
                <a:defRPr>
                  <a:latin typeface="Arial" pitchFamily="34" charset="0"/>
                </a:defRPr>
              </a:lvl7pPr>
              <a:lvl8pPr marL="3429000" indent="-228600" eaLnBrk="0" fontAlgn="base" hangingPunct="0">
                <a:spcBef>
                  <a:spcPct val="0"/>
                </a:spcBef>
                <a:spcAft>
                  <a:spcPct val="0"/>
                </a:spcAft>
                <a:defRPr>
                  <a:latin typeface="Arial" pitchFamily="34" charset="0"/>
                </a:defRPr>
              </a:lvl8pPr>
              <a:lvl9pPr marL="3886200" indent="-228600" eaLnBrk="0" fontAlgn="base" hangingPunct="0">
                <a:spcBef>
                  <a:spcPct val="0"/>
                </a:spcBef>
                <a:spcAft>
                  <a:spcPct val="0"/>
                </a:spcAft>
                <a:defRPr>
                  <a:latin typeface="Arial" pitchFamily="34" charset="0"/>
                </a:defRPr>
              </a:lvl9pPr>
            </a:lstStyle>
            <a:p>
              <a:r>
                <a:rPr lang="ko-KR" altLang="en-US" b="1" u="sng" dirty="0">
                  <a:latin typeface="+mn-ea"/>
                  <a:ea typeface="+mn-ea"/>
                </a:rPr>
                <a:t>높은 복잡도</a:t>
              </a:r>
              <a:r>
                <a:rPr lang="ko-KR" altLang="en-US" dirty="0">
                  <a:latin typeface="+mn-ea"/>
                  <a:ea typeface="+mn-ea"/>
                </a:rPr>
                <a:t>로 한번 수정 시 전체 테스트</a:t>
              </a:r>
              <a:r>
                <a:rPr lang="en-US" altLang="ko-KR" dirty="0">
                  <a:latin typeface="+mn-ea"/>
                  <a:ea typeface="+mn-ea"/>
                </a:rPr>
                <a:t>/</a:t>
              </a:r>
              <a:r>
                <a:rPr lang="ko-KR" altLang="en-US" dirty="0">
                  <a:latin typeface="+mn-ea"/>
                  <a:ea typeface="+mn-ea"/>
                </a:rPr>
                <a:t>빌드</a:t>
              </a:r>
              <a:r>
                <a:rPr lang="en-US" altLang="ko-KR" dirty="0">
                  <a:latin typeface="+mn-ea"/>
                  <a:ea typeface="+mn-ea"/>
                </a:rPr>
                <a:t>/</a:t>
              </a:r>
              <a:r>
                <a:rPr lang="ko-KR" altLang="en-US" dirty="0">
                  <a:latin typeface="+mn-ea"/>
                  <a:ea typeface="+mn-ea"/>
                </a:rPr>
                <a:t>배포로 영향도 분석이 어려움</a:t>
              </a:r>
              <a:endParaRPr lang="en-US" altLang="ko-KR" dirty="0">
                <a:latin typeface="+mn-ea"/>
                <a:ea typeface="+mn-ea"/>
              </a:endParaRPr>
            </a:p>
            <a:p>
              <a:r>
                <a:rPr lang="ko-KR" altLang="en-US" dirty="0">
                  <a:latin typeface="+mn-ea"/>
                  <a:ea typeface="+mn-ea"/>
                </a:rPr>
                <a:t>기능 하나 장애 시 </a:t>
              </a:r>
              <a:r>
                <a:rPr lang="ko-KR" altLang="en-US" b="1" u="sng" dirty="0">
                  <a:latin typeface="+mn-ea"/>
                  <a:ea typeface="+mn-ea"/>
                </a:rPr>
                <a:t>전체 장애</a:t>
              </a:r>
              <a:endParaRPr lang="en-US" altLang="ko-KR" b="1" u="sng" dirty="0">
                <a:latin typeface="+mn-ea"/>
                <a:ea typeface="+mn-ea"/>
              </a:endParaRPr>
            </a:p>
            <a:p>
              <a:r>
                <a:rPr lang="en-US" altLang="ko-KR" dirty="0">
                  <a:latin typeface="+mn-ea"/>
                  <a:ea typeface="+mn-ea"/>
                </a:rPr>
                <a:t>Monolithic</a:t>
              </a:r>
              <a:r>
                <a:rPr lang="ko-KR" altLang="en-US" dirty="0">
                  <a:latin typeface="+mn-ea"/>
                  <a:ea typeface="+mn-ea"/>
                </a:rPr>
                <a:t> 구조로 서비스 조립 및 내</a:t>
              </a:r>
              <a:r>
                <a:rPr lang="en-US" altLang="ko-KR" dirty="0">
                  <a:latin typeface="+mn-ea"/>
                  <a:ea typeface="+mn-ea"/>
                </a:rPr>
                <a:t>/</a:t>
              </a:r>
              <a:r>
                <a:rPr lang="ko-KR" altLang="en-US" dirty="0">
                  <a:latin typeface="+mn-ea"/>
                  <a:ea typeface="+mn-ea"/>
                </a:rPr>
                <a:t>외부 연계 필요 시 대응이 느림</a:t>
              </a:r>
            </a:p>
          </p:txBody>
        </p:sp>
        <p:sp>
          <p:nvSpPr>
            <p:cNvPr id="86" name="직사각형 62">
              <a:extLst>
                <a:ext uri="{FF2B5EF4-FFF2-40B4-BE49-F238E27FC236}">
                  <a16:creationId xmlns:a16="http://schemas.microsoft.com/office/drawing/2014/main" id="{5DF203C2-CC4A-4580-B1DE-D9C23E326C07}"/>
                </a:ext>
              </a:extLst>
            </p:cNvPr>
            <p:cNvSpPr/>
            <p:nvPr/>
          </p:nvSpPr>
          <p:spPr bwMode="auto">
            <a:xfrm>
              <a:off x="785973" y="4605918"/>
              <a:ext cx="772890" cy="278407"/>
            </a:xfrm>
            <a:prstGeom prst="rect">
              <a:avLst/>
            </a:prstGeom>
            <a:noFill/>
            <a:ln>
              <a:noFill/>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kumimoji="1" lang="en-US" altLang="ko-KR" sz="1400" b="1" u="sng" kern="0" dirty="0">
                  <a:latin typeface="+mn-ea"/>
                  <a:cs typeface="Arial" panose="020B0604020202020204" pitchFamily="34" charset="0"/>
                </a:rPr>
                <a:t>General Status</a:t>
              </a:r>
              <a:endParaRPr kumimoji="1" lang="ko-KR" altLang="en-US" sz="1400" b="1" u="sng" kern="0" dirty="0">
                <a:latin typeface="+mn-ea"/>
                <a:cs typeface="Arial" panose="020B0604020202020204" pitchFamily="34" charset="0"/>
              </a:endParaRPr>
            </a:p>
          </p:txBody>
        </p:sp>
        <p:sp>
          <p:nvSpPr>
            <p:cNvPr id="56" name="모서리가 둥근 직사각형 24">
              <a:extLst>
                <a:ext uri="{FF2B5EF4-FFF2-40B4-BE49-F238E27FC236}">
                  <a16:creationId xmlns:a16="http://schemas.microsoft.com/office/drawing/2014/main" id="{AE22606E-E4AC-4FFC-ACBE-86622F1AFD9F}"/>
                </a:ext>
              </a:extLst>
            </p:cNvPr>
            <p:cNvSpPr/>
            <p:nvPr/>
          </p:nvSpPr>
          <p:spPr bwMode="auto">
            <a:xfrm flipH="1">
              <a:off x="491657" y="2386818"/>
              <a:ext cx="3072596" cy="2202406"/>
            </a:xfrm>
            <a:prstGeom prst="roundRect">
              <a:avLst>
                <a:gd name="adj" fmla="val 0"/>
              </a:avLst>
            </a:prstGeom>
            <a:solidFill>
              <a:srgbClr val="FFFFFF"/>
            </a:solidFill>
            <a:ln w="3175">
              <a:solidFill>
                <a:schemeClr val="bg1">
                  <a:lumMod val="65000"/>
                </a:schemeClr>
              </a:solidFill>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800" b="0" i="0" u="none" strike="noStrike" kern="0" cap="none" spc="0" normalizeH="0" baseline="0" noProof="0" dirty="0">
                <a:ln>
                  <a:noFill/>
                </a:ln>
                <a:solidFill>
                  <a:srgbClr val="808080"/>
                </a:solidFill>
                <a:effectLst/>
                <a:uLnTx/>
                <a:uFillTx/>
                <a:latin typeface="+mn-ea"/>
                <a:cs typeface="Arial" panose="020B0604020202020204" pitchFamily="34" charset="0"/>
              </a:endParaRPr>
            </a:p>
          </p:txBody>
        </p:sp>
        <p:sp>
          <p:nvSpPr>
            <p:cNvPr id="97" name="Text Box 6">
              <a:extLst>
                <a:ext uri="{FF2B5EF4-FFF2-40B4-BE49-F238E27FC236}">
                  <a16:creationId xmlns:a16="http://schemas.microsoft.com/office/drawing/2014/main" id="{36591065-F2CD-4858-9B70-ECC74E9C70C7}"/>
                </a:ext>
              </a:extLst>
            </p:cNvPr>
            <p:cNvSpPr txBox="1">
              <a:spLocks noChangeArrowheads="1"/>
            </p:cNvSpPr>
            <p:nvPr/>
          </p:nvSpPr>
          <p:spPr bwMode="auto">
            <a:xfrm>
              <a:off x="711825" y="2461180"/>
              <a:ext cx="2668942" cy="1425183"/>
            </a:xfrm>
            <a:prstGeom prst="rect">
              <a:avLst/>
            </a:prstGeom>
            <a:solidFill>
              <a:schemeClr val="bg1">
                <a:lumMod val="95000"/>
              </a:schemeClr>
            </a:solidFill>
            <a:ln>
              <a:solidFill>
                <a:schemeClr val="bg1">
                  <a:lumMod val="75000"/>
                </a:schemeClr>
              </a:solid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t" anchorCtr="1"/>
            <a:lstStyle/>
            <a:p>
              <a:pPr algn="ctr" defTabSz="916320">
                <a:spcBef>
                  <a:spcPct val="50000"/>
                </a:spcBef>
                <a:defRPr/>
              </a:pPr>
              <a:r>
                <a:rPr lang="en-US" sz="1200" b="1" kern="0" dirty="0">
                  <a:solidFill>
                    <a:srgbClr val="000000"/>
                  </a:solidFill>
                  <a:latin typeface="+mn-ea"/>
                  <a:cs typeface="Arial" charset="0"/>
                </a:rPr>
                <a:t>Monolithic</a:t>
              </a:r>
              <a:r>
                <a:rPr lang="ko-KR" altLang="en-US" sz="1200" b="1" kern="0" dirty="0">
                  <a:solidFill>
                    <a:srgbClr val="000000"/>
                  </a:solidFill>
                  <a:latin typeface="+mn-ea"/>
                  <a:cs typeface="Arial" charset="0"/>
                </a:rPr>
                <a:t> </a:t>
              </a:r>
              <a:r>
                <a:rPr lang="en-US" altLang="ko-KR" sz="1200" b="1" kern="0" dirty="0">
                  <a:solidFill>
                    <a:srgbClr val="000000"/>
                  </a:solidFill>
                  <a:latin typeface="+mn-ea"/>
                  <a:cs typeface="Arial" charset="0"/>
                </a:rPr>
                <a:t>Application</a:t>
              </a:r>
              <a:endParaRPr lang="en-US" sz="1200" b="1" kern="0" dirty="0">
                <a:solidFill>
                  <a:srgbClr val="000000"/>
                </a:solidFill>
                <a:latin typeface="+mn-ea"/>
                <a:cs typeface="Arial" charset="0"/>
              </a:endParaRPr>
            </a:p>
          </p:txBody>
        </p:sp>
        <p:sp>
          <p:nvSpPr>
            <p:cNvPr id="98" name="Rectangle 5">
              <a:extLst>
                <a:ext uri="{FF2B5EF4-FFF2-40B4-BE49-F238E27FC236}">
                  <a16:creationId xmlns:a16="http://schemas.microsoft.com/office/drawing/2014/main" id="{8E04845D-667B-40EB-B9B7-BC7D5B6E14B0}"/>
                </a:ext>
              </a:extLst>
            </p:cNvPr>
            <p:cNvSpPr>
              <a:spLocks noChangeArrowheads="1"/>
            </p:cNvSpPr>
            <p:nvPr/>
          </p:nvSpPr>
          <p:spPr bwMode="auto">
            <a:xfrm>
              <a:off x="840820" y="2756281"/>
              <a:ext cx="2417535" cy="1051536"/>
            </a:xfrm>
            <a:prstGeom prst="rect">
              <a:avLst/>
            </a:prstGeom>
            <a:solidFill>
              <a:srgbClr val="ABD3FF"/>
            </a:solidFill>
            <a:ln w="9525" algn="ctr">
              <a:solidFill>
                <a:sysClr val="window" lastClr="FFFFFF"/>
              </a:solidFill>
              <a:miter lim="800000"/>
              <a:headEnd/>
              <a:tailEnd/>
            </a:ln>
            <a:effectLst>
              <a:outerShdw dist="35921" dir="2700000" algn="ctr" rotWithShape="0">
                <a:sysClr val="window" lastClr="FFFFFF"/>
              </a:outerShdw>
            </a:effectLst>
          </p:spPr>
          <p:txBody>
            <a:bodyPr lIns="36000" tIns="36000" rIns="36000" bIns="36000" anchor="ctr"/>
            <a:lstStyle/>
            <a:p>
              <a:pPr algn="ctr" defTabSz="916320">
                <a:defRPr/>
              </a:pPr>
              <a:r>
                <a:rPr lang="ko-KR" altLang="en-US" sz="1000" b="1" kern="0" dirty="0">
                  <a:solidFill>
                    <a:prstClr val="black"/>
                  </a:solidFill>
                  <a:latin typeface="+mn-ea"/>
                  <a:cs typeface="Arial" pitchFamily="34" charset="0"/>
                </a:rPr>
                <a:t>기능 </a:t>
              </a:r>
              <a:r>
                <a:rPr lang="en-US" altLang="ko-KR" sz="1000" b="1" kern="0" dirty="0">
                  <a:solidFill>
                    <a:prstClr val="black"/>
                  </a:solidFill>
                  <a:latin typeface="+mn-ea"/>
                  <a:cs typeface="Arial" pitchFamily="34" charset="0"/>
                </a:rPr>
                <a:t>1 </a:t>
              </a:r>
            </a:p>
            <a:p>
              <a:pPr algn="ctr" defTabSz="916320">
                <a:defRPr/>
              </a:pPr>
              <a:r>
                <a:rPr lang="ko-KR" altLang="en-US" sz="1000" b="1" kern="0" dirty="0">
                  <a:solidFill>
                    <a:prstClr val="black"/>
                  </a:solidFill>
                  <a:latin typeface="+mn-ea"/>
                  <a:cs typeface="Arial" pitchFamily="34" charset="0"/>
                </a:rPr>
                <a:t>기능 </a:t>
              </a:r>
              <a:r>
                <a:rPr lang="en-US" altLang="ko-KR" sz="1000" b="1" kern="0" dirty="0">
                  <a:solidFill>
                    <a:prstClr val="black"/>
                  </a:solidFill>
                  <a:latin typeface="+mn-ea"/>
                  <a:cs typeface="Arial" pitchFamily="34" charset="0"/>
                </a:rPr>
                <a:t>2 </a:t>
              </a:r>
            </a:p>
            <a:p>
              <a:pPr algn="ctr" defTabSz="916320">
                <a:defRPr/>
              </a:pPr>
              <a:r>
                <a:rPr lang="ko-KR" altLang="en-US" sz="1000" b="1" kern="0" dirty="0">
                  <a:solidFill>
                    <a:prstClr val="black"/>
                  </a:solidFill>
                  <a:latin typeface="+mn-ea"/>
                  <a:cs typeface="Arial" pitchFamily="34" charset="0"/>
                </a:rPr>
                <a:t>기능 </a:t>
              </a:r>
              <a:r>
                <a:rPr lang="en-US" altLang="ko-KR" sz="1000" b="1" kern="0" dirty="0">
                  <a:solidFill>
                    <a:prstClr val="black"/>
                  </a:solidFill>
                  <a:latin typeface="+mn-ea"/>
                  <a:cs typeface="Arial" pitchFamily="34" charset="0"/>
                </a:rPr>
                <a:t>3 </a:t>
              </a:r>
            </a:p>
            <a:p>
              <a:pPr algn="ctr" defTabSz="916320">
                <a:defRPr/>
              </a:pPr>
              <a:r>
                <a:rPr lang="ko-KR" altLang="en-US" sz="1000" b="1" kern="0" dirty="0">
                  <a:solidFill>
                    <a:prstClr val="black"/>
                  </a:solidFill>
                  <a:latin typeface="+mn-ea"/>
                  <a:cs typeface="Arial" pitchFamily="34" charset="0"/>
                </a:rPr>
                <a:t>기능 </a:t>
              </a:r>
              <a:r>
                <a:rPr lang="en-US" altLang="ko-KR" sz="1000" b="1" kern="0" dirty="0">
                  <a:solidFill>
                    <a:prstClr val="black"/>
                  </a:solidFill>
                  <a:latin typeface="+mn-ea"/>
                  <a:cs typeface="Arial" pitchFamily="34" charset="0"/>
                </a:rPr>
                <a:t>4</a:t>
              </a:r>
              <a:endParaRPr lang="en-US" sz="1000" b="1" kern="0" dirty="0">
                <a:solidFill>
                  <a:prstClr val="black"/>
                </a:solidFill>
                <a:latin typeface="+mn-ea"/>
                <a:cs typeface="Arial" pitchFamily="34" charset="0"/>
              </a:endParaRPr>
            </a:p>
          </p:txBody>
        </p:sp>
        <p:sp>
          <p:nvSpPr>
            <p:cNvPr id="99" name="원통형 62">
              <a:extLst>
                <a:ext uri="{FF2B5EF4-FFF2-40B4-BE49-F238E27FC236}">
                  <a16:creationId xmlns:a16="http://schemas.microsoft.com/office/drawing/2014/main" id="{520F8C2A-43BD-475D-9C92-A3A09EEA07FB}"/>
                </a:ext>
              </a:extLst>
            </p:cNvPr>
            <p:cNvSpPr/>
            <p:nvPr/>
          </p:nvSpPr>
          <p:spPr>
            <a:xfrm>
              <a:off x="1172418" y="4014363"/>
              <a:ext cx="1747755" cy="402365"/>
            </a:xfrm>
            <a:prstGeom prst="can">
              <a:avLst/>
            </a:prstGeom>
            <a:solidFill>
              <a:schemeClr val="bg1">
                <a:lumMod val="85000"/>
              </a:schemeClr>
            </a:solidFill>
            <a:ln w="12700" cap="flat" cmpd="sng" algn="ctr">
              <a:solidFill>
                <a:schemeClr val="bg1">
                  <a:lumMod val="65000"/>
                </a:scheme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latinLnBrk="1"/>
              <a:r>
                <a:rPr lang="en-US" altLang="ko-KR" sz="1000" b="1" kern="0" dirty="0">
                  <a:solidFill>
                    <a:srgbClr val="000000"/>
                  </a:solidFill>
                  <a:latin typeface="+mn-ea"/>
                </a:rPr>
                <a:t>Database</a:t>
              </a:r>
              <a:endParaRPr lang="ko-KR" altLang="en-US" sz="1000" b="1" kern="0" dirty="0">
                <a:solidFill>
                  <a:srgbClr val="000000"/>
                </a:solidFill>
                <a:latin typeface="+mn-ea"/>
              </a:endParaRPr>
            </a:p>
          </p:txBody>
        </p:sp>
        <p:cxnSp>
          <p:nvCxnSpPr>
            <p:cNvPr id="3" name="Straight Connector 2">
              <a:extLst>
                <a:ext uri="{FF2B5EF4-FFF2-40B4-BE49-F238E27FC236}">
                  <a16:creationId xmlns:a16="http://schemas.microsoft.com/office/drawing/2014/main" id="{678FF53B-8ECE-4070-8719-6DF0C526A5FE}"/>
                </a:ext>
              </a:extLst>
            </p:cNvPr>
            <p:cNvCxnSpPr>
              <a:cxnSpLocks/>
              <a:stCxn id="97" idx="2"/>
              <a:endCxn id="99" idx="1"/>
            </p:cNvCxnSpPr>
            <p:nvPr/>
          </p:nvCxnSpPr>
          <p:spPr>
            <a:xfrm>
              <a:off x="2046296" y="3886363"/>
              <a:ext cx="0" cy="128000"/>
            </a:xfrm>
            <a:prstGeom prst="line">
              <a:avLst/>
            </a:prstGeom>
            <a:noFill/>
            <a:ln w="12700" algn="ctr">
              <a:solidFill>
                <a:schemeClr val="tx1">
                  <a:lumMod val="75000"/>
                  <a:lumOff val="25000"/>
                </a:schemeClr>
              </a:solidFill>
              <a:round/>
              <a:headEnd type="none" w="med" len="med"/>
              <a:tailEnd type="none" w="med" len="med"/>
            </a:ln>
            <a:extLst>
              <a:ext uri="{909E8E84-426E-40DD-AFC4-6F175D3DCCD1}">
                <a14:hiddenFill xmlns:a14="http://schemas.microsoft.com/office/drawing/2010/main">
                  <a:noFill/>
                </a14:hiddenFill>
              </a:ext>
            </a:extLst>
          </p:spPr>
        </p:cxnSp>
      </p:grpSp>
      <p:grpSp>
        <p:nvGrpSpPr>
          <p:cNvPr id="5" name="Group 4">
            <a:extLst>
              <a:ext uri="{FF2B5EF4-FFF2-40B4-BE49-F238E27FC236}">
                <a16:creationId xmlns:a16="http://schemas.microsoft.com/office/drawing/2014/main" id="{7B32FDF9-348A-41AC-90B0-F95C62067D91}"/>
              </a:ext>
            </a:extLst>
          </p:cNvPr>
          <p:cNvGrpSpPr/>
          <p:nvPr/>
        </p:nvGrpSpPr>
        <p:grpSpPr>
          <a:xfrm>
            <a:off x="8629375" y="2018543"/>
            <a:ext cx="3184412" cy="4536040"/>
            <a:chOff x="3723477" y="2018543"/>
            <a:chExt cx="3184412" cy="4536040"/>
          </a:xfrm>
        </p:grpSpPr>
        <p:sp>
          <p:nvSpPr>
            <p:cNvPr id="68" name="모서리가 둥근 직사각형 24">
              <a:extLst>
                <a:ext uri="{FF2B5EF4-FFF2-40B4-BE49-F238E27FC236}">
                  <a16:creationId xmlns:a16="http://schemas.microsoft.com/office/drawing/2014/main" id="{96E8C67B-0CC6-486E-82D0-EE66D8B1ECAA}"/>
                </a:ext>
              </a:extLst>
            </p:cNvPr>
            <p:cNvSpPr/>
            <p:nvPr/>
          </p:nvSpPr>
          <p:spPr bwMode="auto">
            <a:xfrm flipH="1">
              <a:off x="3812507" y="2383286"/>
              <a:ext cx="2951983" cy="2202406"/>
            </a:xfrm>
            <a:prstGeom prst="roundRect">
              <a:avLst>
                <a:gd name="adj" fmla="val 0"/>
              </a:avLst>
            </a:prstGeom>
            <a:solidFill>
              <a:srgbClr val="FFFFFF"/>
            </a:solidFill>
            <a:ln w="3175">
              <a:solidFill>
                <a:schemeClr val="bg1">
                  <a:lumMod val="65000"/>
                </a:schemeClr>
              </a:solidFill>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800" b="0" i="0" u="none" strike="noStrike" kern="0" cap="none" spc="0" normalizeH="0" baseline="0" noProof="0" dirty="0">
                <a:ln>
                  <a:noFill/>
                </a:ln>
                <a:solidFill>
                  <a:srgbClr val="808080"/>
                </a:solidFill>
                <a:effectLst/>
                <a:uLnTx/>
                <a:uFillTx/>
                <a:latin typeface="+mn-ea"/>
                <a:cs typeface="Arial" panose="020B0604020202020204" pitchFamily="34" charset="0"/>
              </a:endParaRPr>
            </a:p>
          </p:txBody>
        </p:sp>
        <p:sp>
          <p:nvSpPr>
            <p:cNvPr id="69" name="모서리가 둥근 직사각형 18">
              <a:extLst>
                <a:ext uri="{FF2B5EF4-FFF2-40B4-BE49-F238E27FC236}">
                  <a16:creationId xmlns:a16="http://schemas.microsoft.com/office/drawing/2014/main" id="{A238DE88-134A-445B-B600-7567629CF5CA}"/>
                </a:ext>
              </a:extLst>
            </p:cNvPr>
            <p:cNvSpPr>
              <a:spLocks noChangeArrowheads="1"/>
            </p:cNvSpPr>
            <p:nvPr/>
          </p:nvSpPr>
          <p:spPr bwMode="auto">
            <a:xfrm>
              <a:off x="3812512" y="2018543"/>
              <a:ext cx="2956883" cy="351441"/>
            </a:xfrm>
            <a:prstGeom prst="round2SameRect">
              <a:avLst>
                <a:gd name="adj1" fmla="val 30785"/>
                <a:gd name="adj2" fmla="val 0"/>
              </a:avLst>
            </a:prstGeom>
            <a:solidFill>
              <a:srgbClr val="006EBE"/>
            </a:solidFill>
            <a:ln w="12700" cap="flat" cmpd="sng" algn="ctr">
              <a:noFill/>
              <a:prstDash val="solid"/>
              <a:miter lim="800000"/>
            </a:ln>
            <a:effectLst/>
          </p:spPr>
          <p:txBody>
            <a:bodyPr rtlCol="0" anchor="ctr"/>
            <a:lstStyle/>
            <a:p>
              <a:pPr marL="84138" marR="0" lvl="0" indent="-84138" algn="ctr" defTabSz="914400" eaLnBrk="0" fontAlgn="base" latinLnBrk="0" hangingPunct="0">
                <a:lnSpc>
                  <a:spcPct val="100000"/>
                </a:lnSpc>
                <a:spcBef>
                  <a:spcPts val="1200"/>
                </a:spcBef>
                <a:spcAft>
                  <a:spcPts val="200"/>
                </a:spcAft>
                <a:buClrTx/>
                <a:buSzTx/>
                <a:buFontTx/>
                <a:buNone/>
                <a:tabLst>
                  <a:tab pos="84138" algn="l"/>
                  <a:tab pos="7315200" algn="r"/>
                </a:tabLst>
                <a:defRPr/>
              </a:pPr>
              <a:r>
                <a:rPr kumimoji="0" lang="en-US" altLang="ko-KR" sz="1400" b="1" i="0" u="none" strike="noStrike" kern="0" cap="none" spc="0" normalizeH="0" baseline="0" noProof="0" dirty="0">
                  <a:ln>
                    <a:noFill/>
                  </a:ln>
                  <a:solidFill>
                    <a:srgbClr val="FFFFFF"/>
                  </a:solidFill>
                  <a:effectLst/>
                  <a:uLnTx/>
                  <a:uFillTx/>
                  <a:latin typeface="+mn-ea"/>
                  <a:cs typeface="Arial" panose="020B0604020202020204" pitchFamily="34" charset="0"/>
                </a:rPr>
                <a:t>TO-BE</a:t>
              </a:r>
            </a:p>
          </p:txBody>
        </p:sp>
        <p:sp>
          <p:nvSpPr>
            <p:cNvPr id="70" name="Text Box 6">
              <a:extLst>
                <a:ext uri="{FF2B5EF4-FFF2-40B4-BE49-F238E27FC236}">
                  <a16:creationId xmlns:a16="http://schemas.microsoft.com/office/drawing/2014/main" id="{76F35B26-1516-467F-A682-42FBD15868B2}"/>
                </a:ext>
              </a:extLst>
            </p:cNvPr>
            <p:cNvSpPr txBox="1">
              <a:spLocks noChangeArrowheads="1"/>
            </p:cNvSpPr>
            <p:nvPr/>
          </p:nvSpPr>
          <p:spPr bwMode="auto">
            <a:xfrm>
              <a:off x="4640757" y="2503890"/>
              <a:ext cx="1193373" cy="393856"/>
            </a:xfrm>
            <a:prstGeom prst="rect">
              <a:avLst/>
            </a:prstGeom>
            <a:solidFill>
              <a:schemeClr val="bg1">
                <a:lumMod val="95000"/>
              </a:schemeClr>
            </a:solidFill>
            <a:ln>
              <a:solidFill>
                <a:schemeClr val="bg1">
                  <a:lumMod val="75000"/>
                </a:schemeClr>
              </a:solid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t" anchorCtr="1"/>
            <a:lstStyle/>
            <a:p>
              <a:pPr algn="ctr" defTabSz="916320">
                <a:spcBef>
                  <a:spcPct val="50000"/>
                </a:spcBef>
                <a:defRPr/>
              </a:pPr>
              <a:r>
                <a:rPr lang="ko-KR" altLang="en-US" sz="1050" kern="0" dirty="0">
                  <a:solidFill>
                    <a:srgbClr val="000000"/>
                  </a:solidFill>
                  <a:latin typeface="+mn-ea"/>
                  <a:cs typeface="Arial" charset="0"/>
                </a:rPr>
                <a:t>서비스 조립</a:t>
              </a:r>
              <a:br>
                <a:rPr lang="en-US" altLang="ko-KR" sz="1050" kern="0" dirty="0">
                  <a:solidFill>
                    <a:srgbClr val="000000"/>
                  </a:solidFill>
                  <a:latin typeface="+mn-ea"/>
                  <a:cs typeface="Arial" charset="0"/>
                </a:rPr>
              </a:br>
              <a:r>
                <a:rPr lang="en-US" altLang="ko-KR" sz="1050" kern="0" dirty="0">
                  <a:solidFill>
                    <a:srgbClr val="000000"/>
                  </a:solidFill>
                  <a:latin typeface="+mn-ea"/>
                  <a:cs typeface="Arial" charset="0"/>
                </a:rPr>
                <a:t>(Composite)</a:t>
              </a:r>
              <a:endParaRPr lang="en-US" sz="1050" kern="0" dirty="0">
                <a:solidFill>
                  <a:srgbClr val="000000"/>
                </a:solidFill>
                <a:latin typeface="+mn-ea"/>
                <a:cs typeface="Arial" charset="0"/>
              </a:endParaRPr>
            </a:p>
          </p:txBody>
        </p:sp>
        <p:sp>
          <p:nvSpPr>
            <p:cNvPr id="87" name="TextBox 86">
              <a:extLst>
                <a:ext uri="{FF2B5EF4-FFF2-40B4-BE49-F238E27FC236}">
                  <a16:creationId xmlns:a16="http://schemas.microsoft.com/office/drawing/2014/main" id="{BDBF33EB-47F3-46DC-B454-52C4AE6D495F}"/>
                </a:ext>
              </a:extLst>
            </p:cNvPr>
            <p:cNvSpPr txBox="1"/>
            <p:nvPr/>
          </p:nvSpPr>
          <p:spPr>
            <a:xfrm>
              <a:off x="3723477" y="4908191"/>
              <a:ext cx="3184412" cy="164639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oAutofit/>
            </a:bodyPr>
            <a:lstStyle>
              <a:defPPr>
                <a:defRPr lang="ko-KR"/>
              </a:defPPr>
              <a:lvl1pPr marL="108000" indent="-108000" eaLnBrk="0" fontAlgn="base" latinLnBrk="0" hangingPunct="0">
                <a:lnSpc>
                  <a:spcPts val="1500"/>
                </a:lnSpc>
                <a:spcBef>
                  <a:spcPts val="300"/>
                </a:spcBef>
                <a:spcAft>
                  <a:spcPct val="0"/>
                </a:spcAft>
                <a:buFont typeface="Arial" panose="020B0604020202020204" pitchFamily="34" charset="0"/>
                <a:buChar char="•"/>
                <a:defRPr kumimoji="1" sz="1200">
                  <a:solidFill>
                    <a:srgbClr val="000000"/>
                  </a:solidFill>
                  <a:latin typeface="하나 L" panose="02020603020101020101" pitchFamily="18" charset="-127"/>
                  <a:ea typeface="하나 L" panose="02020603020101020101" pitchFamily="18" charset="-127"/>
                </a:defRPr>
              </a:lvl1pPr>
              <a:lvl2pPr marL="742950" indent="-285750">
                <a:defRPr>
                  <a:latin typeface="Arial" pitchFamily="34" charset="0"/>
                </a:defRPr>
              </a:lvl2pPr>
              <a:lvl3pPr marL="1143000" indent="-228600">
                <a:defRPr>
                  <a:latin typeface="Arial" pitchFamily="34" charset="0"/>
                </a:defRPr>
              </a:lvl3pPr>
              <a:lvl4pPr marL="1600200" indent="-228600">
                <a:defRPr>
                  <a:latin typeface="Arial" pitchFamily="34" charset="0"/>
                </a:defRPr>
              </a:lvl4pPr>
              <a:lvl5pPr marL="2057400" indent="-228600">
                <a:defRPr>
                  <a:latin typeface="Arial" pitchFamily="34" charset="0"/>
                </a:defRPr>
              </a:lvl5pPr>
              <a:lvl6pPr marL="2514600" indent="-228600" eaLnBrk="0" fontAlgn="base" hangingPunct="0">
                <a:spcBef>
                  <a:spcPct val="0"/>
                </a:spcBef>
                <a:spcAft>
                  <a:spcPct val="0"/>
                </a:spcAft>
                <a:defRPr>
                  <a:latin typeface="Arial" pitchFamily="34" charset="0"/>
                </a:defRPr>
              </a:lvl6pPr>
              <a:lvl7pPr marL="2971800" indent="-228600" eaLnBrk="0" fontAlgn="base" hangingPunct="0">
                <a:spcBef>
                  <a:spcPct val="0"/>
                </a:spcBef>
                <a:spcAft>
                  <a:spcPct val="0"/>
                </a:spcAft>
                <a:defRPr>
                  <a:latin typeface="Arial" pitchFamily="34" charset="0"/>
                </a:defRPr>
              </a:lvl7pPr>
              <a:lvl8pPr marL="3429000" indent="-228600" eaLnBrk="0" fontAlgn="base" hangingPunct="0">
                <a:spcBef>
                  <a:spcPct val="0"/>
                </a:spcBef>
                <a:spcAft>
                  <a:spcPct val="0"/>
                </a:spcAft>
                <a:defRPr>
                  <a:latin typeface="Arial" pitchFamily="34" charset="0"/>
                </a:defRPr>
              </a:lvl8pPr>
              <a:lvl9pPr marL="3886200" indent="-228600" eaLnBrk="0" fontAlgn="base" hangingPunct="0">
                <a:spcBef>
                  <a:spcPct val="0"/>
                </a:spcBef>
                <a:spcAft>
                  <a:spcPct val="0"/>
                </a:spcAft>
                <a:defRPr>
                  <a:latin typeface="Arial" pitchFamily="34" charset="0"/>
                </a:defRPr>
              </a:lvl9pPr>
            </a:lstStyle>
            <a:p>
              <a:r>
                <a:rPr lang="ko-KR" altLang="en-US" dirty="0">
                  <a:latin typeface="+mn-ea"/>
                  <a:ea typeface="+mn-ea"/>
                </a:rPr>
                <a:t>독립적 모듈 구성으로 </a:t>
              </a:r>
              <a:r>
                <a:rPr lang="ko-KR" altLang="en-US" b="1" u="sng" dirty="0">
                  <a:latin typeface="+mn-ea"/>
                  <a:ea typeface="+mn-ea"/>
                </a:rPr>
                <a:t>변경 내용만 수정</a:t>
              </a:r>
              <a:r>
                <a:rPr lang="en-US" altLang="ko-KR" b="1" u="sng" dirty="0">
                  <a:latin typeface="+mn-ea"/>
                  <a:ea typeface="+mn-ea"/>
                </a:rPr>
                <a:t>/</a:t>
              </a:r>
              <a:r>
                <a:rPr lang="ko-KR" altLang="en-US" b="1" u="sng" dirty="0">
                  <a:latin typeface="+mn-ea"/>
                  <a:ea typeface="+mn-ea"/>
                </a:rPr>
                <a:t>테스트</a:t>
              </a:r>
              <a:r>
                <a:rPr lang="en-US" altLang="ko-KR" b="1" u="sng" dirty="0">
                  <a:latin typeface="+mn-ea"/>
                  <a:ea typeface="+mn-ea"/>
                </a:rPr>
                <a:t>/</a:t>
              </a:r>
              <a:r>
                <a:rPr lang="ko-KR" altLang="en-US" b="1" u="sng" dirty="0">
                  <a:latin typeface="+mn-ea"/>
                  <a:ea typeface="+mn-ea"/>
                </a:rPr>
                <a:t>빌드</a:t>
              </a:r>
              <a:r>
                <a:rPr lang="en-US" altLang="ko-KR" b="1" u="sng" dirty="0">
                  <a:latin typeface="+mn-ea"/>
                  <a:ea typeface="+mn-ea"/>
                </a:rPr>
                <a:t>/</a:t>
              </a:r>
              <a:r>
                <a:rPr lang="ko-KR" altLang="en-US" b="1" u="sng" dirty="0">
                  <a:latin typeface="+mn-ea"/>
                  <a:ea typeface="+mn-ea"/>
                </a:rPr>
                <a:t>배포</a:t>
              </a:r>
              <a:endParaRPr lang="en-US" altLang="ko-KR" b="1" u="sng" dirty="0">
                <a:latin typeface="+mn-ea"/>
                <a:ea typeface="+mn-ea"/>
              </a:endParaRPr>
            </a:p>
            <a:p>
              <a:r>
                <a:rPr lang="ko-KR" altLang="en-US" dirty="0">
                  <a:latin typeface="+mn-ea"/>
                  <a:ea typeface="+mn-ea"/>
                </a:rPr>
                <a:t>독립 구성으로 </a:t>
              </a:r>
              <a:r>
                <a:rPr lang="ko-KR" altLang="en-US" b="1" u="sng" dirty="0">
                  <a:latin typeface="+mn-ea"/>
                  <a:ea typeface="+mn-ea"/>
                </a:rPr>
                <a:t>서비스 별 확장가능</a:t>
              </a:r>
              <a:r>
                <a:rPr lang="en-US" altLang="ko-KR" dirty="0">
                  <a:latin typeface="+mn-ea"/>
                  <a:ea typeface="+mn-ea"/>
                </a:rPr>
                <a:t>, </a:t>
              </a:r>
              <a:r>
                <a:rPr lang="ko-KR" altLang="en-US" dirty="0">
                  <a:latin typeface="+mn-ea"/>
                  <a:ea typeface="+mn-ea"/>
                </a:rPr>
                <a:t>독립성 확보</a:t>
              </a:r>
              <a:endParaRPr lang="en-US" altLang="ko-KR" dirty="0">
                <a:latin typeface="+mn-ea"/>
                <a:ea typeface="+mn-ea"/>
              </a:endParaRPr>
            </a:p>
            <a:p>
              <a:r>
                <a:rPr lang="en-US" altLang="ko-KR" dirty="0">
                  <a:latin typeface="+mn-ea"/>
                  <a:ea typeface="+mn-ea"/>
                </a:rPr>
                <a:t>API </a:t>
              </a:r>
              <a:r>
                <a:rPr lang="ko-KR" altLang="en-US" dirty="0">
                  <a:latin typeface="+mn-ea"/>
                  <a:ea typeface="+mn-ea"/>
                </a:rPr>
                <a:t>기반 통신으로 서비스 조립이 용이하고</a:t>
              </a:r>
              <a:r>
                <a:rPr lang="en-US" altLang="ko-KR" dirty="0">
                  <a:latin typeface="+mn-ea"/>
                  <a:ea typeface="+mn-ea"/>
                </a:rPr>
                <a:t>, </a:t>
              </a:r>
              <a:r>
                <a:rPr lang="ko-KR" altLang="en-US" b="1" u="sng" dirty="0">
                  <a:latin typeface="+mn-ea"/>
                  <a:ea typeface="+mn-ea"/>
                </a:rPr>
                <a:t>내</a:t>
              </a:r>
              <a:r>
                <a:rPr lang="en-US" altLang="ko-KR" b="1" u="sng" dirty="0">
                  <a:latin typeface="+mn-ea"/>
                  <a:ea typeface="+mn-ea"/>
                </a:rPr>
                <a:t>/</a:t>
              </a:r>
              <a:r>
                <a:rPr lang="ko-KR" altLang="en-US" b="1" u="sng" dirty="0">
                  <a:latin typeface="+mn-ea"/>
                  <a:ea typeface="+mn-ea"/>
                </a:rPr>
                <a:t>외부 연계시 즉시 대응 가능</a:t>
              </a:r>
              <a:endParaRPr lang="en-US" altLang="ko-KR" b="1" u="sng" dirty="0">
                <a:latin typeface="+mn-ea"/>
                <a:ea typeface="+mn-ea"/>
              </a:endParaRPr>
            </a:p>
            <a:p>
              <a:r>
                <a:rPr lang="en-US" altLang="ko-KR" dirty="0">
                  <a:latin typeface="+mn-ea"/>
                  <a:ea typeface="+mn-ea"/>
                </a:rPr>
                <a:t>DevOps </a:t>
              </a:r>
              <a:r>
                <a:rPr lang="ko-KR" altLang="en-US" dirty="0">
                  <a:latin typeface="+mn-ea"/>
                  <a:ea typeface="+mn-ea"/>
                </a:rPr>
                <a:t>기반 </a:t>
              </a:r>
              <a:r>
                <a:rPr lang="en-US" altLang="ko-KR" dirty="0">
                  <a:latin typeface="+mn-ea"/>
                  <a:ea typeface="+mn-ea"/>
                </a:rPr>
                <a:t>CI/CD </a:t>
              </a:r>
              <a:r>
                <a:rPr lang="ko-KR" altLang="en-US" dirty="0">
                  <a:latin typeface="+mn-ea"/>
                  <a:ea typeface="+mn-ea"/>
                </a:rPr>
                <a:t>자동화 권고</a:t>
              </a:r>
            </a:p>
          </p:txBody>
        </p:sp>
        <p:sp>
          <p:nvSpPr>
            <p:cNvPr id="88" name="직사각형 64">
              <a:extLst>
                <a:ext uri="{FF2B5EF4-FFF2-40B4-BE49-F238E27FC236}">
                  <a16:creationId xmlns:a16="http://schemas.microsoft.com/office/drawing/2014/main" id="{97242705-3694-416E-AF85-DB800003494F}"/>
                </a:ext>
              </a:extLst>
            </p:cNvPr>
            <p:cNvSpPr/>
            <p:nvPr/>
          </p:nvSpPr>
          <p:spPr bwMode="auto">
            <a:xfrm>
              <a:off x="3812509" y="4645356"/>
              <a:ext cx="772890" cy="278407"/>
            </a:xfrm>
            <a:prstGeom prst="rect">
              <a:avLst/>
            </a:prstGeom>
            <a:noFill/>
            <a:ln>
              <a:noFill/>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kumimoji="1" lang="en-US" altLang="ko-KR" sz="1400" b="1" u="sng" kern="0" dirty="0">
                  <a:latin typeface="+mn-ea"/>
                  <a:cs typeface="Arial" panose="020B0604020202020204" pitchFamily="34" charset="0"/>
                </a:rPr>
                <a:t>Change</a:t>
              </a:r>
              <a:endParaRPr kumimoji="1" lang="ko-KR" altLang="en-US" sz="1400" b="1" u="sng" kern="0" dirty="0">
                <a:latin typeface="+mn-ea"/>
                <a:cs typeface="Arial" panose="020B0604020202020204" pitchFamily="34" charset="0"/>
              </a:endParaRPr>
            </a:p>
          </p:txBody>
        </p:sp>
        <p:cxnSp>
          <p:nvCxnSpPr>
            <p:cNvPr id="7" name="Straight Arrow Connector 6">
              <a:extLst>
                <a:ext uri="{FF2B5EF4-FFF2-40B4-BE49-F238E27FC236}">
                  <a16:creationId xmlns:a16="http://schemas.microsoft.com/office/drawing/2014/main" id="{906C7B72-F219-42FF-B6FB-4B5D57802988}"/>
                </a:ext>
              </a:extLst>
            </p:cNvPr>
            <p:cNvCxnSpPr>
              <a:cxnSpLocks/>
              <a:stCxn id="70" idx="2"/>
              <a:endCxn id="100" idx="0"/>
            </p:cNvCxnSpPr>
            <p:nvPr/>
          </p:nvCxnSpPr>
          <p:spPr>
            <a:xfrm flipH="1">
              <a:off x="4169032" y="2897746"/>
              <a:ext cx="1068412" cy="184922"/>
            </a:xfrm>
            <a:prstGeom prst="straightConnector1">
              <a:avLst/>
            </a:prstGeom>
            <a:noFill/>
            <a:ln w="12700" algn="ctr">
              <a:solidFill>
                <a:schemeClr val="tx1">
                  <a:lumMod val="75000"/>
                  <a:lumOff val="25000"/>
                </a:schemeClr>
              </a:solidFill>
              <a:round/>
              <a:headEnd type="none" w="med" len="med"/>
              <a:tailEnd type="triangle"/>
            </a:ln>
            <a:extLst>
              <a:ext uri="{909E8E84-426E-40DD-AFC4-6F175D3DCCD1}">
                <a14:hiddenFill xmlns:a14="http://schemas.microsoft.com/office/drawing/2010/main">
                  <a:noFill/>
                </a14:hiddenFill>
              </a:ext>
            </a:extLst>
          </p:spPr>
        </p:cxnSp>
        <p:cxnSp>
          <p:nvCxnSpPr>
            <p:cNvPr id="18" name="Straight Arrow Connector 17">
              <a:extLst>
                <a:ext uri="{FF2B5EF4-FFF2-40B4-BE49-F238E27FC236}">
                  <a16:creationId xmlns:a16="http://schemas.microsoft.com/office/drawing/2014/main" id="{AC374DE1-B85A-4380-BFF9-9922A9477B00}"/>
                </a:ext>
              </a:extLst>
            </p:cNvPr>
            <p:cNvCxnSpPr>
              <a:cxnSpLocks/>
              <a:stCxn id="70" idx="2"/>
              <a:endCxn id="102" idx="0"/>
            </p:cNvCxnSpPr>
            <p:nvPr/>
          </p:nvCxnSpPr>
          <p:spPr>
            <a:xfrm flipH="1">
              <a:off x="4771186" y="2897746"/>
              <a:ext cx="466258" cy="184382"/>
            </a:xfrm>
            <a:prstGeom prst="straightConnector1">
              <a:avLst/>
            </a:prstGeom>
            <a:noFill/>
            <a:ln w="12700" algn="ctr">
              <a:solidFill>
                <a:schemeClr val="tx1">
                  <a:lumMod val="75000"/>
                  <a:lumOff val="25000"/>
                </a:schemeClr>
              </a:solidFill>
              <a:round/>
              <a:headEnd type="none" w="med" len="med"/>
              <a:tailEnd type="triangle"/>
            </a:ln>
            <a:extLst>
              <a:ext uri="{909E8E84-426E-40DD-AFC4-6F175D3DCCD1}">
                <a14:hiddenFill xmlns:a14="http://schemas.microsoft.com/office/drawing/2010/main">
                  <a:noFill/>
                </a14:hiddenFill>
              </a:ext>
            </a:extLst>
          </p:spPr>
        </p:cxnSp>
        <p:cxnSp>
          <p:nvCxnSpPr>
            <p:cNvPr id="21" name="Straight Arrow Connector 20">
              <a:extLst>
                <a:ext uri="{FF2B5EF4-FFF2-40B4-BE49-F238E27FC236}">
                  <a16:creationId xmlns:a16="http://schemas.microsoft.com/office/drawing/2014/main" id="{D851CB8C-6520-4B7D-8C00-EA53C92E6316}"/>
                </a:ext>
              </a:extLst>
            </p:cNvPr>
            <p:cNvCxnSpPr>
              <a:cxnSpLocks/>
              <a:stCxn id="70" idx="2"/>
              <a:endCxn id="104" idx="0"/>
            </p:cNvCxnSpPr>
            <p:nvPr/>
          </p:nvCxnSpPr>
          <p:spPr>
            <a:xfrm>
              <a:off x="5237444" y="2897746"/>
              <a:ext cx="161622" cy="195423"/>
            </a:xfrm>
            <a:prstGeom prst="straightConnector1">
              <a:avLst/>
            </a:prstGeom>
            <a:noFill/>
            <a:ln w="12700" algn="ctr">
              <a:solidFill>
                <a:schemeClr val="tx1">
                  <a:lumMod val="75000"/>
                  <a:lumOff val="25000"/>
                </a:schemeClr>
              </a:solidFill>
              <a:round/>
              <a:headEnd type="none" w="med" len="med"/>
              <a:tailEnd type="triangle"/>
            </a:ln>
            <a:extLst>
              <a:ext uri="{909E8E84-426E-40DD-AFC4-6F175D3DCCD1}">
                <a14:hiddenFill xmlns:a14="http://schemas.microsoft.com/office/drawing/2010/main">
                  <a:noFill/>
                </a14:hiddenFill>
              </a:ext>
            </a:extLst>
          </p:spPr>
        </p:cxnSp>
        <p:cxnSp>
          <p:nvCxnSpPr>
            <p:cNvPr id="23" name="Straight Arrow Connector 22">
              <a:extLst>
                <a:ext uri="{FF2B5EF4-FFF2-40B4-BE49-F238E27FC236}">
                  <a16:creationId xmlns:a16="http://schemas.microsoft.com/office/drawing/2014/main" id="{2D4A4390-3DB5-483B-8558-DB2F8D4468E1}"/>
                </a:ext>
              </a:extLst>
            </p:cNvPr>
            <p:cNvCxnSpPr>
              <a:cxnSpLocks/>
              <a:stCxn id="70" idx="2"/>
              <a:endCxn id="106" idx="0"/>
            </p:cNvCxnSpPr>
            <p:nvPr/>
          </p:nvCxnSpPr>
          <p:spPr>
            <a:xfrm>
              <a:off x="5237444" y="2897746"/>
              <a:ext cx="763776" cy="194883"/>
            </a:xfrm>
            <a:prstGeom prst="straightConnector1">
              <a:avLst/>
            </a:prstGeom>
            <a:noFill/>
            <a:ln w="12700" algn="ctr">
              <a:solidFill>
                <a:schemeClr val="tx1">
                  <a:lumMod val="75000"/>
                  <a:lumOff val="25000"/>
                </a:schemeClr>
              </a:solidFill>
              <a:round/>
              <a:headEnd type="none" w="med" len="med"/>
              <a:tailEnd type="triangle"/>
            </a:ln>
            <a:extLst>
              <a:ext uri="{909E8E84-426E-40DD-AFC4-6F175D3DCCD1}">
                <a14:hiddenFill xmlns:a14="http://schemas.microsoft.com/office/drawing/2010/main">
                  <a:noFill/>
                </a14:hiddenFill>
              </a:ext>
            </a:extLst>
          </p:spPr>
        </p:cxnSp>
        <p:grpSp>
          <p:nvGrpSpPr>
            <p:cNvPr id="2" name="Group 1">
              <a:extLst>
                <a:ext uri="{FF2B5EF4-FFF2-40B4-BE49-F238E27FC236}">
                  <a16:creationId xmlns:a16="http://schemas.microsoft.com/office/drawing/2014/main" id="{18EAC8A6-9CB9-4141-82DA-7B136453C56B}"/>
                </a:ext>
              </a:extLst>
            </p:cNvPr>
            <p:cNvGrpSpPr/>
            <p:nvPr/>
          </p:nvGrpSpPr>
          <p:grpSpPr>
            <a:xfrm>
              <a:off x="3891570" y="3082128"/>
              <a:ext cx="2840575" cy="1201114"/>
              <a:chOff x="3891570" y="3082128"/>
              <a:chExt cx="3027882" cy="1358060"/>
            </a:xfrm>
          </p:grpSpPr>
          <p:sp>
            <p:nvSpPr>
              <p:cNvPr id="100" name="Text Box 6">
                <a:extLst>
                  <a:ext uri="{FF2B5EF4-FFF2-40B4-BE49-F238E27FC236}">
                    <a16:creationId xmlns:a16="http://schemas.microsoft.com/office/drawing/2014/main" id="{94E974C0-224E-418D-ABEE-A408E7170E46}"/>
                  </a:ext>
                </a:extLst>
              </p:cNvPr>
              <p:cNvSpPr txBox="1">
                <a:spLocks noChangeArrowheads="1"/>
              </p:cNvSpPr>
              <p:nvPr/>
            </p:nvSpPr>
            <p:spPr bwMode="auto">
              <a:xfrm>
                <a:off x="3917327" y="3082739"/>
                <a:ext cx="540000" cy="265525"/>
              </a:xfrm>
              <a:prstGeom prst="rect">
                <a:avLst/>
              </a:prstGeom>
              <a:solidFill>
                <a:schemeClr val="bg1">
                  <a:lumMod val="95000"/>
                </a:schemeClr>
              </a:solidFill>
              <a:ln>
                <a:solidFill>
                  <a:schemeClr val="bg1">
                    <a:lumMod val="75000"/>
                  </a:schemeClr>
                </a:solid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t" anchorCtr="1"/>
              <a:lstStyle/>
              <a:p>
                <a:pPr algn="ctr" defTabSz="916320">
                  <a:spcBef>
                    <a:spcPct val="50000"/>
                  </a:spcBef>
                  <a:defRPr/>
                </a:pPr>
                <a:r>
                  <a:rPr lang="en-US" sz="1000" b="1" kern="0" dirty="0">
                    <a:solidFill>
                      <a:srgbClr val="000000"/>
                    </a:solidFill>
                    <a:latin typeface="+mn-ea"/>
                    <a:cs typeface="Arial" charset="0"/>
                  </a:rPr>
                  <a:t>API</a:t>
                </a:r>
              </a:p>
            </p:txBody>
          </p:sp>
          <p:sp>
            <p:nvSpPr>
              <p:cNvPr id="101" name="Rectangle 5">
                <a:extLst>
                  <a:ext uri="{FF2B5EF4-FFF2-40B4-BE49-F238E27FC236}">
                    <a16:creationId xmlns:a16="http://schemas.microsoft.com/office/drawing/2014/main" id="{4CC2D352-11D0-4C17-8188-F08B3939F9E6}"/>
                  </a:ext>
                </a:extLst>
              </p:cNvPr>
              <p:cNvSpPr>
                <a:spLocks noChangeArrowheads="1"/>
              </p:cNvSpPr>
              <p:nvPr/>
            </p:nvSpPr>
            <p:spPr bwMode="auto">
              <a:xfrm>
                <a:off x="3900215" y="3382759"/>
                <a:ext cx="540000" cy="631604"/>
              </a:xfrm>
              <a:prstGeom prst="rect">
                <a:avLst/>
              </a:prstGeom>
              <a:solidFill>
                <a:srgbClr val="ABD3FF"/>
              </a:solidFill>
              <a:ln w="9525" algn="ctr">
                <a:solidFill>
                  <a:sysClr val="window" lastClr="FFFFFF"/>
                </a:solidFill>
                <a:miter lim="800000"/>
                <a:headEnd/>
                <a:tailEnd/>
              </a:ln>
              <a:effectLst>
                <a:outerShdw dist="35921" dir="2700000" algn="ctr" rotWithShape="0">
                  <a:sysClr val="window" lastClr="FFFFFF"/>
                </a:outerShdw>
              </a:effectLst>
            </p:spPr>
            <p:txBody>
              <a:bodyPr lIns="0" tIns="36000" rIns="0" bIns="36000" anchor="ctr"/>
              <a:lstStyle/>
              <a:p>
                <a:pPr algn="ctr" defTabSz="916320">
                  <a:defRPr/>
                </a:pPr>
                <a:r>
                  <a:rPr lang="ko-KR" altLang="en-US" sz="900" b="1" kern="0" dirty="0">
                    <a:solidFill>
                      <a:prstClr val="black"/>
                    </a:solidFill>
                    <a:latin typeface="+mn-ea"/>
                    <a:cs typeface="Arial" pitchFamily="34" charset="0"/>
                  </a:rPr>
                  <a:t>기능 </a:t>
                </a:r>
                <a:r>
                  <a:rPr lang="en-US" altLang="ko-KR" sz="900" b="1" kern="0" dirty="0">
                    <a:solidFill>
                      <a:prstClr val="black"/>
                    </a:solidFill>
                    <a:latin typeface="+mn-ea"/>
                    <a:cs typeface="Arial" pitchFamily="34" charset="0"/>
                  </a:rPr>
                  <a:t>1</a:t>
                </a:r>
                <a:endParaRPr lang="en-US" sz="900" b="1" kern="0" dirty="0">
                  <a:solidFill>
                    <a:prstClr val="black"/>
                  </a:solidFill>
                  <a:latin typeface="+mn-ea"/>
                  <a:cs typeface="Arial" pitchFamily="34" charset="0"/>
                </a:endParaRPr>
              </a:p>
            </p:txBody>
          </p:sp>
          <p:sp>
            <p:nvSpPr>
              <p:cNvPr id="102" name="Text Box 6">
                <a:extLst>
                  <a:ext uri="{FF2B5EF4-FFF2-40B4-BE49-F238E27FC236}">
                    <a16:creationId xmlns:a16="http://schemas.microsoft.com/office/drawing/2014/main" id="{CF0777D9-30DE-485A-83B4-1DC31A7A72CD}"/>
                  </a:ext>
                </a:extLst>
              </p:cNvPr>
              <p:cNvSpPr txBox="1">
                <a:spLocks noChangeArrowheads="1"/>
              </p:cNvSpPr>
              <p:nvPr/>
            </p:nvSpPr>
            <p:spPr bwMode="auto">
              <a:xfrm>
                <a:off x="4559187" y="3082128"/>
                <a:ext cx="540000" cy="265525"/>
              </a:xfrm>
              <a:prstGeom prst="rect">
                <a:avLst/>
              </a:prstGeom>
              <a:solidFill>
                <a:schemeClr val="bg1">
                  <a:lumMod val="95000"/>
                </a:schemeClr>
              </a:solidFill>
              <a:ln>
                <a:solidFill>
                  <a:schemeClr val="bg1">
                    <a:lumMod val="75000"/>
                  </a:schemeClr>
                </a:solid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t" anchorCtr="1"/>
              <a:lstStyle/>
              <a:p>
                <a:pPr algn="ctr" defTabSz="916320">
                  <a:spcBef>
                    <a:spcPct val="50000"/>
                  </a:spcBef>
                  <a:defRPr/>
                </a:pPr>
                <a:r>
                  <a:rPr lang="en-US" sz="1000" b="1" kern="0" dirty="0">
                    <a:solidFill>
                      <a:srgbClr val="000000"/>
                    </a:solidFill>
                    <a:latin typeface="+mn-ea"/>
                    <a:cs typeface="Arial" charset="0"/>
                  </a:rPr>
                  <a:t>API</a:t>
                </a:r>
              </a:p>
            </p:txBody>
          </p:sp>
          <p:sp>
            <p:nvSpPr>
              <p:cNvPr id="103" name="Rectangle 5">
                <a:extLst>
                  <a:ext uri="{FF2B5EF4-FFF2-40B4-BE49-F238E27FC236}">
                    <a16:creationId xmlns:a16="http://schemas.microsoft.com/office/drawing/2014/main" id="{FE7D4D21-9428-4730-806A-868E6C201BDB}"/>
                  </a:ext>
                </a:extLst>
              </p:cNvPr>
              <p:cNvSpPr>
                <a:spLocks noChangeArrowheads="1"/>
              </p:cNvSpPr>
              <p:nvPr/>
            </p:nvSpPr>
            <p:spPr bwMode="auto">
              <a:xfrm>
                <a:off x="4559187" y="3382148"/>
                <a:ext cx="540000" cy="631604"/>
              </a:xfrm>
              <a:prstGeom prst="rect">
                <a:avLst/>
              </a:prstGeom>
              <a:solidFill>
                <a:srgbClr val="ABD3FF"/>
              </a:solidFill>
              <a:ln w="9525" algn="ctr">
                <a:solidFill>
                  <a:sysClr val="window" lastClr="FFFFFF"/>
                </a:solidFill>
                <a:miter lim="800000"/>
                <a:headEnd/>
                <a:tailEnd/>
              </a:ln>
              <a:effectLst>
                <a:outerShdw dist="35921" dir="2700000" algn="ctr" rotWithShape="0">
                  <a:sysClr val="window" lastClr="FFFFFF"/>
                </a:outerShdw>
              </a:effectLst>
            </p:spPr>
            <p:txBody>
              <a:bodyPr lIns="0" tIns="36000" rIns="0" bIns="36000" anchor="ctr"/>
              <a:lstStyle/>
              <a:p>
                <a:pPr algn="ctr" defTabSz="916320">
                  <a:defRPr/>
                </a:pPr>
                <a:r>
                  <a:rPr lang="ko-KR" altLang="en-US" sz="900" b="1" kern="0" dirty="0">
                    <a:solidFill>
                      <a:prstClr val="black"/>
                    </a:solidFill>
                    <a:latin typeface="+mn-ea"/>
                    <a:cs typeface="Arial" pitchFamily="34" charset="0"/>
                  </a:rPr>
                  <a:t>기능 </a:t>
                </a:r>
                <a:r>
                  <a:rPr lang="en-US" altLang="ko-KR" sz="900" b="1" kern="0" dirty="0">
                    <a:solidFill>
                      <a:prstClr val="black"/>
                    </a:solidFill>
                    <a:latin typeface="+mn-ea"/>
                    <a:cs typeface="Arial" pitchFamily="34" charset="0"/>
                  </a:rPr>
                  <a:t>2</a:t>
                </a:r>
                <a:endParaRPr lang="en-US" sz="900" b="1" kern="0" dirty="0">
                  <a:solidFill>
                    <a:prstClr val="black"/>
                  </a:solidFill>
                  <a:latin typeface="+mn-ea"/>
                  <a:cs typeface="Arial" pitchFamily="34" charset="0"/>
                </a:endParaRPr>
              </a:p>
            </p:txBody>
          </p:sp>
          <p:sp>
            <p:nvSpPr>
              <p:cNvPr id="104" name="Text Box 6">
                <a:extLst>
                  <a:ext uri="{FF2B5EF4-FFF2-40B4-BE49-F238E27FC236}">
                    <a16:creationId xmlns:a16="http://schemas.microsoft.com/office/drawing/2014/main" id="{28638505-46A0-450B-9160-B7277317DF57}"/>
                  </a:ext>
                </a:extLst>
              </p:cNvPr>
              <p:cNvSpPr txBox="1">
                <a:spLocks noChangeArrowheads="1"/>
              </p:cNvSpPr>
              <p:nvPr/>
            </p:nvSpPr>
            <p:spPr bwMode="auto">
              <a:xfrm>
                <a:off x="5228470" y="3094612"/>
                <a:ext cx="540000" cy="265525"/>
              </a:xfrm>
              <a:prstGeom prst="rect">
                <a:avLst/>
              </a:prstGeom>
              <a:solidFill>
                <a:schemeClr val="bg1">
                  <a:lumMod val="95000"/>
                </a:schemeClr>
              </a:solidFill>
              <a:ln>
                <a:solidFill>
                  <a:schemeClr val="bg1">
                    <a:lumMod val="75000"/>
                  </a:schemeClr>
                </a:solid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t" anchorCtr="1"/>
              <a:lstStyle/>
              <a:p>
                <a:pPr algn="ctr" defTabSz="916320">
                  <a:spcBef>
                    <a:spcPct val="50000"/>
                  </a:spcBef>
                  <a:defRPr/>
                </a:pPr>
                <a:r>
                  <a:rPr lang="en-US" sz="1000" b="1" kern="0" dirty="0">
                    <a:solidFill>
                      <a:srgbClr val="000000"/>
                    </a:solidFill>
                    <a:latin typeface="+mn-ea"/>
                    <a:cs typeface="Arial" charset="0"/>
                  </a:rPr>
                  <a:t>API</a:t>
                </a:r>
              </a:p>
            </p:txBody>
          </p:sp>
          <p:sp>
            <p:nvSpPr>
              <p:cNvPr id="105" name="Rectangle 5">
                <a:extLst>
                  <a:ext uri="{FF2B5EF4-FFF2-40B4-BE49-F238E27FC236}">
                    <a16:creationId xmlns:a16="http://schemas.microsoft.com/office/drawing/2014/main" id="{E5313B60-BCE0-4614-970F-1F0B462884AF}"/>
                  </a:ext>
                </a:extLst>
              </p:cNvPr>
              <p:cNvSpPr>
                <a:spLocks noChangeArrowheads="1"/>
              </p:cNvSpPr>
              <p:nvPr/>
            </p:nvSpPr>
            <p:spPr bwMode="auto">
              <a:xfrm>
                <a:off x="5211358" y="3394632"/>
                <a:ext cx="540000" cy="631604"/>
              </a:xfrm>
              <a:prstGeom prst="rect">
                <a:avLst/>
              </a:prstGeom>
              <a:solidFill>
                <a:srgbClr val="ABD3FF"/>
              </a:solidFill>
              <a:ln w="9525" algn="ctr">
                <a:solidFill>
                  <a:sysClr val="window" lastClr="FFFFFF"/>
                </a:solidFill>
                <a:miter lim="800000"/>
                <a:headEnd/>
                <a:tailEnd/>
              </a:ln>
              <a:effectLst>
                <a:outerShdw dist="35921" dir="2700000" algn="ctr" rotWithShape="0">
                  <a:sysClr val="window" lastClr="FFFFFF"/>
                </a:outerShdw>
              </a:effectLst>
            </p:spPr>
            <p:txBody>
              <a:bodyPr lIns="0" tIns="36000" rIns="0" bIns="36000" anchor="ctr"/>
              <a:lstStyle/>
              <a:p>
                <a:pPr algn="ctr" defTabSz="916320">
                  <a:defRPr/>
                </a:pPr>
                <a:r>
                  <a:rPr lang="ko-KR" altLang="en-US" sz="900" b="1" kern="0" dirty="0">
                    <a:solidFill>
                      <a:prstClr val="black"/>
                    </a:solidFill>
                    <a:latin typeface="+mn-ea"/>
                    <a:cs typeface="Arial" pitchFamily="34" charset="0"/>
                  </a:rPr>
                  <a:t>기능 </a:t>
                </a:r>
                <a:r>
                  <a:rPr lang="en-US" altLang="ko-KR" sz="900" b="1" kern="0" dirty="0">
                    <a:solidFill>
                      <a:prstClr val="black"/>
                    </a:solidFill>
                    <a:latin typeface="+mn-ea"/>
                    <a:cs typeface="Arial" pitchFamily="34" charset="0"/>
                  </a:rPr>
                  <a:t>3</a:t>
                </a:r>
                <a:endParaRPr lang="en-US" sz="900" b="1" kern="0" dirty="0">
                  <a:solidFill>
                    <a:prstClr val="black"/>
                  </a:solidFill>
                  <a:latin typeface="+mn-ea"/>
                  <a:cs typeface="Arial" pitchFamily="34" charset="0"/>
                </a:endParaRPr>
              </a:p>
            </p:txBody>
          </p:sp>
          <p:sp>
            <p:nvSpPr>
              <p:cNvPr id="108" name="원통형 62">
                <a:extLst>
                  <a:ext uri="{FF2B5EF4-FFF2-40B4-BE49-F238E27FC236}">
                    <a16:creationId xmlns:a16="http://schemas.microsoft.com/office/drawing/2014/main" id="{BC4DE622-4C70-45DA-8DDC-DB41FBA22FEF}"/>
                  </a:ext>
                </a:extLst>
              </p:cNvPr>
              <p:cNvSpPr/>
              <p:nvPr/>
            </p:nvSpPr>
            <p:spPr>
              <a:xfrm>
                <a:off x="3891570" y="4099922"/>
                <a:ext cx="540000" cy="340266"/>
              </a:xfrm>
              <a:prstGeom prst="can">
                <a:avLst/>
              </a:prstGeom>
              <a:solidFill>
                <a:schemeClr val="bg1">
                  <a:lumMod val="85000"/>
                </a:schemeClr>
              </a:solidFill>
              <a:ln w="12700" cap="flat" cmpd="sng" algn="ctr">
                <a:solidFill>
                  <a:schemeClr val="bg1">
                    <a:lumMod val="65000"/>
                  </a:scheme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latinLnBrk="1"/>
                <a:r>
                  <a:rPr lang="en-US" altLang="ko-KR" sz="1000" b="1" kern="0" dirty="0">
                    <a:solidFill>
                      <a:srgbClr val="000000"/>
                    </a:solidFill>
                    <a:latin typeface="+mn-ea"/>
                  </a:rPr>
                  <a:t>DB</a:t>
                </a:r>
                <a:endParaRPr lang="ko-KR" altLang="en-US" sz="1000" b="1" kern="0" dirty="0">
                  <a:solidFill>
                    <a:srgbClr val="000000"/>
                  </a:solidFill>
                  <a:latin typeface="+mn-ea"/>
                </a:endParaRPr>
              </a:p>
            </p:txBody>
          </p:sp>
          <p:cxnSp>
            <p:nvCxnSpPr>
              <p:cNvPr id="9" name="Straight Connector 8">
                <a:extLst>
                  <a:ext uri="{FF2B5EF4-FFF2-40B4-BE49-F238E27FC236}">
                    <a16:creationId xmlns:a16="http://schemas.microsoft.com/office/drawing/2014/main" id="{7D3C2705-2380-4EED-B91D-E20182865C03}"/>
                  </a:ext>
                </a:extLst>
              </p:cNvPr>
              <p:cNvCxnSpPr>
                <a:stCxn id="101" idx="2"/>
                <a:endCxn id="108" idx="1"/>
              </p:cNvCxnSpPr>
              <p:nvPr/>
            </p:nvCxnSpPr>
            <p:spPr>
              <a:xfrm flipH="1">
                <a:off x="4161570" y="4014363"/>
                <a:ext cx="8645" cy="85559"/>
              </a:xfrm>
              <a:prstGeom prst="line">
                <a:avLst/>
              </a:prstGeom>
              <a:noFill/>
              <a:ln w="12700" algn="ctr">
                <a:solidFill>
                  <a:schemeClr val="tx1">
                    <a:lumMod val="75000"/>
                    <a:lumOff val="25000"/>
                  </a:schemeClr>
                </a:solidFill>
                <a:round/>
                <a:headEnd type="none" w="med" len="med"/>
                <a:tailEnd type="none" w="med" len="med"/>
              </a:ln>
              <a:extLst>
                <a:ext uri="{909E8E84-426E-40DD-AFC4-6F175D3DCCD1}">
                  <a14:hiddenFill xmlns:a14="http://schemas.microsoft.com/office/drawing/2010/main">
                    <a:noFill/>
                  </a14:hiddenFill>
                </a:ext>
              </a:extLst>
            </p:spPr>
          </p:cxnSp>
          <p:sp>
            <p:nvSpPr>
              <p:cNvPr id="109" name="원통형 62">
                <a:extLst>
                  <a:ext uri="{FF2B5EF4-FFF2-40B4-BE49-F238E27FC236}">
                    <a16:creationId xmlns:a16="http://schemas.microsoft.com/office/drawing/2014/main" id="{022E67F5-1B35-4EA1-9960-FA0DE1E5A74D}"/>
                  </a:ext>
                </a:extLst>
              </p:cNvPr>
              <p:cNvSpPr/>
              <p:nvPr/>
            </p:nvSpPr>
            <p:spPr>
              <a:xfrm>
                <a:off x="4558620" y="4099922"/>
                <a:ext cx="540000" cy="340266"/>
              </a:xfrm>
              <a:prstGeom prst="can">
                <a:avLst/>
              </a:prstGeom>
              <a:solidFill>
                <a:schemeClr val="bg1">
                  <a:lumMod val="85000"/>
                </a:schemeClr>
              </a:solidFill>
              <a:ln w="12700" cap="flat" cmpd="sng" algn="ctr">
                <a:solidFill>
                  <a:schemeClr val="bg1">
                    <a:lumMod val="65000"/>
                  </a:scheme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latinLnBrk="1"/>
                <a:r>
                  <a:rPr lang="en-US" altLang="ko-KR" sz="1000" b="1" kern="0" dirty="0">
                    <a:solidFill>
                      <a:srgbClr val="000000"/>
                    </a:solidFill>
                    <a:latin typeface="+mn-ea"/>
                  </a:rPr>
                  <a:t>DB</a:t>
                </a:r>
                <a:endParaRPr lang="ko-KR" altLang="en-US" sz="1000" b="1" kern="0" dirty="0">
                  <a:solidFill>
                    <a:srgbClr val="000000"/>
                  </a:solidFill>
                  <a:latin typeface="+mn-ea"/>
                </a:endParaRPr>
              </a:p>
            </p:txBody>
          </p:sp>
          <p:sp>
            <p:nvSpPr>
              <p:cNvPr id="110" name="원통형 62">
                <a:extLst>
                  <a:ext uri="{FF2B5EF4-FFF2-40B4-BE49-F238E27FC236}">
                    <a16:creationId xmlns:a16="http://schemas.microsoft.com/office/drawing/2014/main" id="{D94EB22D-E975-4836-850B-B0CB5B8CCDCE}"/>
                  </a:ext>
                </a:extLst>
              </p:cNvPr>
              <p:cNvSpPr/>
              <p:nvPr/>
            </p:nvSpPr>
            <p:spPr>
              <a:xfrm>
                <a:off x="5220005" y="4099922"/>
                <a:ext cx="540000" cy="340266"/>
              </a:xfrm>
              <a:prstGeom prst="can">
                <a:avLst/>
              </a:prstGeom>
              <a:solidFill>
                <a:schemeClr val="bg1">
                  <a:lumMod val="85000"/>
                </a:schemeClr>
              </a:solidFill>
              <a:ln w="12700" cap="flat" cmpd="sng" algn="ctr">
                <a:solidFill>
                  <a:schemeClr val="bg1">
                    <a:lumMod val="65000"/>
                  </a:scheme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latinLnBrk="1"/>
                <a:r>
                  <a:rPr lang="en-US" altLang="ko-KR" sz="1000" b="1" kern="0" dirty="0">
                    <a:solidFill>
                      <a:srgbClr val="000000"/>
                    </a:solidFill>
                    <a:latin typeface="+mn-ea"/>
                  </a:rPr>
                  <a:t>DB</a:t>
                </a:r>
                <a:endParaRPr lang="ko-KR" altLang="en-US" sz="1000" b="1" kern="0" dirty="0">
                  <a:solidFill>
                    <a:srgbClr val="000000"/>
                  </a:solidFill>
                  <a:latin typeface="+mn-ea"/>
                </a:endParaRPr>
              </a:p>
            </p:txBody>
          </p:sp>
          <p:cxnSp>
            <p:nvCxnSpPr>
              <p:cNvPr id="11" name="Straight Connector 10">
                <a:extLst>
                  <a:ext uri="{FF2B5EF4-FFF2-40B4-BE49-F238E27FC236}">
                    <a16:creationId xmlns:a16="http://schemas.microsoft.com/office/drawing/2014/main" id="{EB0A3E53-6B11-463D-BC77-A6458ECCB82A}"/>
                  </a:ext>
                </a:extLst>
              </p:cNvPr>
              <p:cNvCxnSpPr>
                <a:stCxn id="103" idx="2"/>
                <a:endCxn id="109" idx="1"/>
              </p:cNvCxnSpPr>
              <p:nvPr/>
            </p:nvCxnSpPr>
            <p:spPr>
              <a:xfrm flipH="1">
                <a:off x="4828620" y="4013752"/>
                <a:ext cx="567" cy="86170"/>
              </a:xfrm>
              <a:prstGeom prst="line">
                <a:avLst/>
              </a:prstGeom>
              <a:noFill/>
              <a:ln w="12700" algn="ctr">
                <a:solidFill>
                  <a:schemeClr val="tx1">
                    <a:lumMod val="75000"/>
                    <a:lumOff val="25000"/>
                  </a:schemeClr>
                </a:solidFill>
                <a:round/>
                <a:headEnd type="none" w="med" len="med"/>
                <a:tailEnd type="none" w="med" len="med"/>
              </a:ln>
              <a:extLst>
                <a:ext uri="{909E8E84-426E-40DD-AFC4-6F175D3DCCD1}">
                  <a14:hiddenFill xmlns:a14="http://schemas.microsoft.com/office/drawing/2010/main">
                    <a:noFill/>
                  </a14:hiddenFill>
                </a:ext>
              </a:extLst>
            </p:spPr>
          </p:cxnSp>
          <p:cxnSp>
            <p:nvCxnSpPr>
              <p:cNvPr id="13" name="Straight Connector 12">
                <a:extLst>
                  <a:ext uri="{FF2B5EF4-FFF2-40B4-BE49-F238E27FC236}">
                    <a16:creationId xmlns:a16="http://schemas.microsoft.com/office/drawing/2014/main" id="{D2A08987-77F4-47F6-B047-4574BFE0B952}"/>
                  </a:ext>
                </a:extLst>
              </p:cNvPr>
              <p:cNvCxnSpPr>
                <a:cxnSpLocks/>
                <a:stCxn id="105" idx="2"/>
                <a:endCxn id="110" idx="1"/>
              </p:cNvCxnSpPr>
              <p:nvPr/>
            </p:nvCxnSpPr>
            <p:spPr>
              <a:xfrm>
                <a:off x="5481358" y="4026236"/>
                <a:ext cx="8647" cy="73686"/>
              </a:xfrm>
              <a:prstGeom prst="line">
                <a:avLst/>
              </a:prstGeom>
              <a:noFill/>
              <a:ln w="12700" algn="ctr">
                <a:solidFill>
                  <a:schemeClr val="tx1">
                    <a:lumMod val="75000"/>
                    <a:lumOff val="25000"/>
                  </a:schemeClr>
                </a:solidFill>
                <a:round/>
                <a:headEnd type="none" w="med" len="med"/>
                <a:tailEnd type="none" w="med" len="med"/>
              </a:ln>
              <a:extLst>
                <a:ext uri="{909E8E84-426E-40DD-AFC4-6F175D3DCCD1}">
                  <a14:hiddenFill xmlns:a14="http://schemas.microsoft.com/office/drawing/2010/main">
                    <a:noFill/>
                  </a14:hiddenFill>
                </a:ext>
              </a:extLst>
            </p:spPr>
          </p:cxnSp>
          <p:pic>
            <p:nvPicPr>
              <p:cNvPr id="29" name="Picture 28">
                <a:extLst>
                  <a:ext uri="{FF2B5EF4-FFF2-40B4-BE49-F238E27FC236}">
                    <a16:creationId xmlns:a16="http://schemas.microsoft.com/office/drawing/2014/main" id="{207DEB62-14E5-4795-A29A-1934CA3B803D}"/>
                  </a:ext>
                </a:extLst>
              </p:cNvPr>
              <p:cNvPicPr>
                <a:picLocks noChangeAspect="1"/>
              </p:cNvPicPr>
              <p:nvPr/>
            </p:nvPicPr>
            <p:blipFill>
              <a:blip r:embed="rId2"/>
              <a:stretch>
                <a:fillRect/>
              </a:stretch>
            </p:blipFill>
            <p:spPr>
              <a:xfrm>
                <a:off x="6424576" y="3173771"/>
                <a:ext cx="494876" cy="1067051"/>
              </a:xfrm>
              <a:prstGeom prst="rect">
                <a:avLst/>
              </a:prstGeom>
            </p:spPr>
          </p:pic>
          <p:sp>
            <p:nvSpPr>
              <p:cNvPr id="106" name="Text Box 6">
                <a:extLst>
                  <a:ext uri="{FF2B5EF4-FFF2-40B4-BE49-F238E27FC236}">
                    <a16:creationId xmlns:a16="http://schemas.microsoft.com/office/drawing/2014/main" id="{860A27E2-0E8F-464B-A84F-5E58C6013872}"/>
                  </a:ext>
                </a:extLst>
              </p:cNvPr>
              <p:cNvSpPr txBox="1">
                <a:spLocks noChangeArrowheads="1"/>
              </p:cNvSpPr>
              <p:nvPr/>
            </p:nvSpPr>
            <p:spPr bwMode="auto">
              <a:xfrm>
                <a:off x="5870330" y="3094001"/>
                <a:ext cx="540000" cy="265525"/>
              </a:xfrm>
              <a:prstGeom prst="rect">
                <a:avLst/>
              </a:prstGeom>
              <a:solidFill>
                <a:schemeClr val="bg1">
                  <a:lumMod val="95000"/>
                </a:schemeClr>
              </a:solidFill>
              <a:ln>
                <a:solidFill>
                  <a:schemeClr val="bg1">
                    <a:lumMod val="75000"/>
                  </a:schemeClr>
                </a:solid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t" anchorCtr="1"/>
              <a:lstStyle/>
              <a:p>
                <a:pPr algn="ctr" defTabSz="916320">
                  <a:spcBef>
                    <a:spcPct val="50000"/>
                  </a:spcBef>
                  <a:defRPr/>
                </a:pPr>
                <a:r>
                  <a:rPr lang="en-US" sz="1000" b="1" kern="0" dirty="0">
                    <a:solidFill>
                      <a:srgbClr val="000000"/>
                    </a:solidFill>
                    <a:latin typeface="+mn-ea"/>
                    <a:cs typeface="Arial" charset="0"/>
                  </a:rPr>
                  <a:t>API</a:t>
                </a:r>
              </a:p>
            </p:txBody>
          </p:sp>
          <p:sp>
            <p:nvSpPr>
              <p:cNvPr id="107" name="Rectangle 5">
                <a:extLst>
                  <a:ext uri="{FF2B5EF4-FFF2-40B4-BE49-F238E27FC236}">
                    <a16:creationId xmlns:a16="http://schemas.microsoft.com/office/drawing/2014/main" id="{67B77377-EFD1-4C3B-90A1-0DB379545CE0}"/>
                  </a:ext>
                </a:extLst>
              </p:cNvPr>
              <p:cNvSpPr>
                <a:spLocks noChangeArrowheads="1"/>
              </p:cNvSpPr>
              <p:nvPr/>
            </p:nvSpPr>
            <p:spPr bwMode="auto">
              <a:xfrm>
                <a:off x="5870330" y="3394021"/>
                <a:ext cx="540000" cy="631604"/>
              </a:xfrm>
              <a:prstGeom prst="rect">
                <a:avLst/>
              </a:prstGeom>
              <a:solidFill>
                <a:srgbClr val="ABD3FF"/>
              </a:solidFill>
              <a:ln w="9525" algn="ctr">
                <a:solidFill>
                  <a:sysClr val="window" lastClr="FFFFFF"/>
                </a:solidFill>
                <a:miter lim="800000"/>
                <a:headEnd/>
                <a:tailEnd/>
              </a:ln>
              <a:effectLst>
                <a:outerShdw dist="35921" dir="2700000" algn="ctr" rotWithShape="0">
                  <a:sysClr val="window" lastClr="FFFFFF"/>
                </a:outerShdw>
              </a:effectLst>
            </p:spPr>
            <p:txBody>
              <a:bodyPr lIns="0" tIns="36000" rIns="0" bIns="36000" anchor="ctr"/>
              <a:lstStyle/>
              <a:p>
                <a:pPr algn="ctr" defTabSz="916320">
                  <a:defRPr/>
                </a:pPr>
                <a:r>
                  <a:rPr lang="ko-KR" altLang="en-US" sz="900" b="1" kern="0" dirty="0">
                    <a:solidFill>
                      <a:prstClr val="black"/>
                    </a:solidFill>
                    <a:latin typeface="+mn-ea"/>
                    <a:cs typeface="Arial" pitchFamily="34" charset="0"/>
                  </a:rPr>
                  <a:t>기능 </a:t>
                </a:r>
                <a:r>
                  <a:rPr lang="en-US" altLang="ko-KR" sz="900" b="1" kern="0" dirty="0">
                    <a:solidFill>
                      <a:prstClr val="black"/>
                    </a:solidFill>
                    <a:latin typeface="+mn-ea"/>
                    <a:cs typeface="Arial" pitchFamily="34" charset="0"/>
                  </a:rPr>
                  <a:t>4</a:t>
                </a:r>
                <a:endParaRPr lang="en-US" sz="900" b="1" kern="0" dirty="0">
                  <a:solidFill>
                    <a:prstClr val="black"/>
                  </a:solidFill>
                  <a:latin typeface="+mn-ea"/>
                  <a:cs typeface="Arial" pitchFamily="34" charset="0"/>
                </a:endParaRPr>
              </a:p>
            </p:txBody>
          </p:sp>
          <p:sp>
            <p:nvSpPr>
              <p:cNvPr id="111" name="원통형 62">
                <a:extLst>
                  <a:ext uri="{FF2B5EF4-FFF2-40B4-BE49-F238E27FC236}">
                    <a16:creationId xmlns:a16="http://schemas.microsoft.com/office/drawing/2014/main" id="{CB17E211-380D-4E5C-8875-7A05B16BEF93}"/>
                  </a:ext>
                </a:extLst>
              </p:cNvPr>
              <p:cNvSpPr/>
              <p:nvPr/>
            </p:nvSpPr>
            <p:spPr>
              <a:xfrm>
                <a:off x="5868512" y="4099922"/>
                <a:ext cx="540000" cy="340266"/>
              </a:xfrm>
              <a:prstGeom prst="can">
                <a:avLst/>
              </a:prstGeom>
              <a:solidFill>
                <a:schemeClr val="bg1">
                  <a:lumMod val="85000"/>
                </a:schemeClr>
              </a:solidFill>
              <a:ln w="12700" cap="flat" cmpd="sng" algn="ctr">
                <a:solidFill>
                  <a:schemeClr val="bg1">
                    <a:lumMod val="65000"/>
                  </a:scheme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latinLnBrk="1"/>
                <a:r>
                  <a:rPr lang="en-US" altLang="ko-KR" sz="1000" b="1" kern="0" dirty="0">
                    <a:solidFill>
                      <a:srgbClr val="000000"/>
                    </a:solidFill>
                    <a:latin typeface="+mn-ea"/>
                  </a:rPr>
                  <a:t>DB</a:t>
                </a:r>
                <a:endParaRPr lang="ko-KR" altLang="en-US" sz="1000" b="1" kern="0" dirty="0">
                  <a:solidFill>
                    <a:srgbClr val="000000"/>
                  </a:solidFill>
                  <a:latin typeface="+mn-ea"/>
                </a:endParaRPr>
              </a:p>
            </p:txBody>
          </p:sp>
          <p:cxnSp>
            <p:nvCxnSpPr>
              <p:cNvPr id="16" name="Straight Connector 15">
                <a:extLst>
                  <a:ext uri="{FF2B5EF4-FFF2-40B4-BE49-F238E27FC236}">
                    <a16:creationId xmlns:a16="http://schemas.microsoft.com/office/drawing/2014/main" id="{A994E937-91AC-4533-89F3-F8054272BF1D}"/>
                  </a:ext>
                </a:extLst>
              </p:cNvPr>
              <p:cNvCxnSpPr>
                <a:stCxn id="107" idx="2"/>
                <a:endCxn id="111" idx="1"/>
              </p:cNvCxnSpPr>
              <p:nvPr/>
            </p:nvCxnSpPr>
            <p:spPr>
              <a:xfrm flipH="1">
                <a:off x="6138512" y="4025625"/>
                <a:ext cx="1818" cy="74297"/>
              </a:xfrm>
              <a:prstGeom prst="line">
                <a:avLst/>
              </a:prstGeom>
              <a:noFill/>
              <a:ln w="12700" algn="ctr">
                <a:solidFill>
                  <a:schemeClr val="tx1">
                    <a:lumMod val="75000"/>
                    <a:lumOff val="25000"/>
                  </a:schemeClr>
                </a:solidFill>
                <a:round/>
                <a:headEnd type="none" w="med" len="med"/>
                <a:tailEnd type="none" w="med" len="med"/>
              </a:ln>
              <a:extLst>
                <a:ext uri="{909E8E84-426E-40DD-AFC4-6F175D3DCCD1}">
                  <a14:hiddenFill xmlns:a14="http://schemas.microsoft.com/office/drawing/2010/main">
                    <a:noFill/>
                  </a14:hiddenFill>
                </a:ext>
              </a:extLst>
            </p:spPr>
          </p:cxnSp>
        </p:grpSp>
      </p:grpSp>
      <p:pic>
        <p:nvPicPr>
          <p:cNvPr id="53" name="Picture 35">
            <a:extLst>
              <a:ext uri="{FF2B5EF4-FFF2-40B4-BE49-F238E27FC236}">
                <a16:creationId xmlns:a16="http://schemas.microsoft.com/office/drawing/2014/main" id="{A14FF4DA-AC11-4B83-BEC6-A84DF3EF8BFD}"/>
              </a:ext>
            </a:extLst>
          </p:cNvPr>
          <p:cNvPicPr>
            <a:picLocks noChangeAspect="1" noChangeArrowheads="1"/>
          </p:cNvPicPr>
          <p:nvPr/>
        </p:nvPicPr>
        <p:blipFill>
          <a:blip r:embed="rId3" cstate="print">
            <a:clrChange>
              <a:clrFrom>
                <a:srgbClr val="FFFFFF"/>
              </a:clrFrom>
              <a:clrTo>
                <a:srgbClr val="FFFFFF">
                  <a:alpha val="0"/>
                </a:srgbClr>
              </a:clrTo>
            </a:clrChange>
            <a:duotone>
              <a:schemeClr val="accent1">
                <a:shade val="45000"/>
                <a:satMod val="135000"/>
              </a:schemeClr>
              <a:prstClr val="white"/>
            </a:duotone>
          </a:blip>
          <a:srcRect/>
          <a:stretch>
            <a:fillRect/>
          </a:stretch>
        </p:blipFill>
        <p:spPr bwMode="auto">
          <a:xfrm>
            <a:off x="3606945" y="2514513"/>
            <a:ext cx="299537" cy="2859362"/>
          </a:xfrm>
          <a:prstGeom prst="rect">
            <a:avLst/>
          </a:prstGeom>
          <a:noFill/>
          <a:ln w="9525">
            <a:noFill/>
            <a:miter lim="800000"/>
            <a:headEnd/>
            <a:tailEnd/>
          </a:ln>
        </p:spPr>
      </p:pic>
      <p:grpSp>
        <p:nvGrpSpPr>
          <p:cNvPr id="54" name="Group 53">
            <a:extLst>
              <a:ext uri="{FF2B5EF4-FFF2-40B4-BE49-F238E27FC236}">
                <a16:creationId xmlns:a16="http://schemas.microsoft.com/office/drawing/2014/main" id="{8BEB0EB9-67D2-4D63-96E8-075585D6DF82}"/>
              </a:ext>
            </a:extLst>
          </p:cNvPr>
          <p:cNvGrpSpPr/>
          <p:nvPr/>
        </p:nvGrpSpPr>
        <p:grpSpPr>
          <a:xfrm>
            <a:off x="4058543" y="1927966"/>
            <a:ext cx="4215375" cy="338554"/>
            <a:chOff x="6275388" y="1758032"/>
            <a:chExt cx="5580553" cy="338554"/>
          </a:xfrm>
        </p:grpSpPr>
        <p:cxnSp>
          <p:nvCxnSpPr>
            <p:cNvPr id="55" name="Straight Connector 54">
              <a:extLst>
                <a:ext uri="{FF2B5EF4-FFF2-40B4-BE49-F238E27FC236}">
                  <a16:creationId xmlns:a16="http://schemas.microsoft.com/office/drawing/2014/main" id="{462A438D-7069-485A-AD28-7DC84A4FEC49}"/>
                </a:ext>
              </a:extLst>
            </p:cNvPr>
            <p:cNvCxnSpPr>
              <a:cxnSpLocks/>
            </p:cNvCxnSpPr>
            <p:nvPr/>
          </p:nvCxnSpPr>
          <p:spPr>
            <a:xfrm>
              <a:off x="6275388" y="2096586"/>
              <a:ext cx="5580553" cy="0"/>
            </a:xfrm>
            <a:prstGeom prst="line">
              <a:avLst/>
            </a:prstGeom>
            <a:noFill/>
            <a:ln w="3175" algn="ctr">
              <a:solidFill>
                <a:sysClr val="windowText" lastClr="000000"/>
              </a:solidFill>
              <a:miter lim="800000"/>
              <a:headEnd/>
              <a:tailEnd/>
            </a:ln>
          </p:spPr>
        </p:cxnSp>
        <p:sp>
          <p:nvSpPr>
            <p:cNvPr id="57" name="TextBox 56">
              <a:extLst>
                <a:ext uri="{FF2B5EF4-FFF2-40B4-BE49-F238E27FC236}">
                  <a16:creationId xmlns:a16="http://schemas.microsoft.com/office/drawing/2014/main" id="{FD35E292-4E95-490D-99BF-D31ACB9D602B}"/>
                </a:ext>
              </a:extLst>
            </p:cNvPr>
            <p:cNvSpPr txBox="1"/>
            <p:nvPr/>
          </p:nvSpPr>
          <p:spPr>
            <a:xfrm>
              <a:off x="6275388" y="1758032"/>
              <a:ext cx="5580062" cy="338554"/>
            </a:xfrm>
            <a:prstGeom prst="rect">
              <a:avLst/>
            </a:prstGeom>
            <a:noFill/>
          </p:spPr>
          <p:txBody>
            <a:bodyPr wrap="square" rtlCol="0">
              <a:spAutoFit/>
            </a:bodyPr>
            <a:lstStyle/>
            <a:p>
              <a:pPr algn="ctr"/>
              <a:r>
                <a:rPr lang="ko-KR" altLang="en-US" sz="1600" b="1" dirty="0">
                  <a:latin typeface="+mn-ea"/>
                </a:rPr>
                <a:t>실행 방안</a:t>
              </a:r>
            </a:p>
          </p:txBody>
        </p:sp>
      </p:grpSp>
      <p:sp>
        <p:nvSpPr>
          <p:cNvPr id="58" name="직사각형 151">
            <a:extLst>
              <a:ext uri="{FF2B5EF4-FFF2-40B4-BE49-F238E27FC236}">
                <a16:creationId xmlns:a16="http://schemas.microsoft.com/office/drawing/2014/main" id="{8CA47721-8A34-40C2-9B06-2BAC7FD4728A}"/>
              </a:ext>
            </a:extLst>
          </p:cNvPr>
          <p:cNvSpPr/>
          <p:nvPr/>
        </p:nvSpPr>
        <p:spPr bwMode="auto">
          <a:xfrm>
            <a:off x="4057790" y="2346182"/>
            <a:ext cx="4215374" cy="403781"/>
          </a:xfrm>
          <a:prstGeom prst="rect">
            <a:avLst/>
          </a:prstGeom>
          <a:solidFill>
            <a:schemeClr val="bg1"/>
          </a:solidFill>
          <a:ln w="3175" algn="ctr">
            <a:solidFill>
              <a:sysClr val="window" lastClr="FFFFFF">
                <a:lumMod val="50000"/>
              </a:sysClr>
            </a:solidFill>
            <a:miter lim="800000"/>
            <a:headEnd/>
            <a:tailEnd/>
          </a:ln>
        </p:spPr>
        <p:txBody>
          <a:bodyPr lIns="360000" tIns="72000" rIns="72000" bIns="72000" anchor="ctr"/>
          <a:lstStyle/>
          <a:p>
            <a:pPr lvl="0" eaLnBrk="0" fontAlgn="base" hangingPunct="0">
              <a:spcBef>
                <a:spcPct val="20000"/>
              </a:spcBef>
              <a:spcAft>
                <a:spcPct val="0"/>
              </a:spcAft>
              <a:buSzPct val="100000"/>
            </a:pPr>
            <a:r>
              <a:rPr lang="ko-KR" altLang="en-US" sz="1400" b="1" kern="0" dirty="0">
                <a:solidFill>
                  <a:prstClr val="black"/>
                </a:solidFill>
                <a:latin typeface="+mn-ea"/>
              </a:rPr>
              <a:t>서비스 분리를 위한 </a:t>
            </a:r>
            <a:r>
              <a:rPr lang="en-US" altLang="ko-KR" sz="1400" b="1" kern="0" dirty="0">
                <a:solidFill>
                  <a:prstClr val="black"/>
                </a:solidFill>
                <a:latin typeface="+mn-ea"/>
              </a:rPr>
              <a:t>IBM Recommendation</a:t>
            </a:r>
            <a:endParaRPr lang="ko-KR" altLang="en-US" sz="1400" b="1" kern="0" dirty="0">
              <a:solidFill>
                <a:prstClr val="black"/>
              </a:solidFill>
              <a:latin typeface="+mn-ea"/>
            </a:endParaRPr>
          </a:p>
        </p:txBody>
      </p:sp>
      <p:sp>
        <p:nvSpPr>
          <p:cNvPr id="60" name="Rectangle 60">
            <a:extLst>
              <a:ext uri="{FF2B5EF4-FFF2-40B4-BE49-F238E27FC236}">
                <a16:creationId xmlns:a16="http://schemas.microsoft.com/office/drawing/2014/main" id="{FA23B80A-3D54-4289-88AB-9EE402E1BBFC}"/>
              </a:ext>
            </a:extLst>
          </p:cNvPr>
          <p:cNvSpPr>
            <a:spLocks noChangeArrowheads="1"/>
          </p:cNvSpPr>
          <p:nvPr/>
        </p:nvSpPr>
        <p:spPr bwMode="auto">
          <a:xfrm>
            <a:off x="4057790" y="2749962"/>
            <a:ext cx="4215374" cy="1676988"/>
          </a:xfrm>
          <a:prstGeom prst="rect">
            <a:avLst/>
          </a:prstGeom>
          <a:noFill/>
          <a:ln w="9525" algn="ctr">
            <a:noFill/>
            <a:miter lim="800000"/>
            <a:headEnd/>
            <a:tailEnd/>
          </a:ln>
        </p:spPr>
        <p:txBody>
          <a:bodyPr lIns="90000" tIns="36000" rIns="0" bIns="0" anchor="t"/>
          <a:lstStyle/>
          <a:p>
            <a:pPr marL="176213" indent="-176213" defTabSz="914400">
              <a:lnSpc>
                <a:spcPct val="150000"/>
              </a:lnSpc>
              <a:buFont typeface="Wingdings" panose="05000000000000000000" pitchFamily="2" charset="2"/>
              <a:buChar char="§"/>
            </a:pPr>
            <a:r>
              <a:rPr lang="en-US" altLang="ko-KR" sz="1200" b="1" kern="0" dirty="0">
                <a:latin typeface="+mn-ea"/>
              </a:rPr>
              <a:t>Mono2Micro</a:t>
            </a:r>
            <a:r>
              <a:rPr lang="ko-KR" altLang="en-US" sz="1200" b="1" kern="0" dirty="0">
                <a:latin typeface="+mn-ea"/>
              </a:rPr>
              <a:t> 를 활용한 추천 파티션 확인 및 정제 </a:t>
            </a:r>
            <a:endParaRPr lang="en-US" altLang="ko-KR" sz="1200" b="1" kern="0" dirty="0">
              <a:latin typeface="+mn-ea"/>
            </a:endParaRPr>
          </a:p>
          <a:p>
            <a:pPr marL="628650" lvl="1" indent="-171450" defTabSz="914400">
              <a:lnSpc>
                <a:spcPct val="150000"/>
              </a:lnSpc>
              <a:buFontTx/>
              <a:buChar char="-"/>
            </a:pPr>
            <a:r>
              <a:rPr lang="ko-KR" altLang="en-US" sz="1200" kern="0" dirty="0">
                <a:latin typeface="+mn-ea"/>
              </a:rPr>
              <a:t>정적 </a:t>
            </a:r>
            <a:r>
              <a:rPr lang="en-US" altLang="ko-KR" sz="1200" kern="0" dirty="0">
                <a:latin typeface="+mn-ea"/>
              </a:rPr>
              <a:t>/ </a:t>
            </a:r>
            <a:r>
              <a:rPr lang="ko-KR" altLang="en-US" sz="1200" kern="0" dirty="0">
                <a:latin typeface="+mn-ea"/>
              </a:rPr>
              <a:t>동적 분석에 기반한 파티션 추천 </a:t>
            </a:r>
            <a:endParaRPr lang="en-US" altLang="ko-KR" sz="1200" kern="0" dirty="0">
              <a:latin typeface="+mn-ea"/>
            </a:endParaRPr>
          </a:p>
          <a:p>
            <a:pPr marL="628650" lvl="1" indent="-171450" defTabSz="914400">
              <a:lnSpc>
                <a:spcPct val="150000"/>
              </a:lnSpc>
              <a:buFontTx/>
              <a:buChar char="-"/>
            </a:pPr>
            <a:r>
              <a:rPr lang="ko-KR" altLang="en-US" sz="1200" kern="0" dirty="0">
                <a:latin typeface="+mn-ea"/>
              </a:rPr>
              <a:t>서비스 분리에 필요한 코드 자동 생성 </a:t>
            </a:r>
            <a:endParaRPr lang="en-US" altLang="ko-KR" sz="1200" kern="0" dirty="0">
              <a:latin typeface="+mn-ea"/>
            </a:endParaRPr>
          </a:p>
          <a:p>
            <a:pPr marL="176213" indent="-176213" defTabSz="914400">
              <a:lnSpc>
                <a:spcPct val="150000"/>
              </a:lnSpc>
              <a:buFont typeface="Wingdings" panose="05000000000000000000" pitchFamily="2" charset="2"/>
              <a:buChar char="§"/>
            </a:pPr>
            <a:r>
              <a:rPr lang="en-US" altLang="ko-KR" sz="1200" b="1" kern="0" dirty="0">
                <a:latin typeface="+mn-ea"/>
              </a:rPr>
              <a:t>UMA (Ultimate MSA) </a:t>
            </a:r>
            <a:r>
              <a:rPr lang="ko-KR" altLang="en-US" sz="1200" b="1" kern="0" dirty="0">
                <a:latin typeface="+mn-ea"/>
              </a:rPr>
              <a:t>의 활용을 통한 가속화 </a:t>
            </a:r>
            <a:endParaRPr lang="en-US" altLang="ko-KR" sz="1200" b="1" kern="0" dirty="0">
              <a:latin typeface="+mn-ea"/>
            </a:endParaRPr>
          </a:p>
          <a:p>
            <a:pPr marL="628650" lvl="1" indent="-171450" defTabSz="914400">
              <a:lnSpc>
                <a:spcPct val="150000"/>
              </a:lnSpc>
              <a:buFontTx/>
              <a:buChar char="-"/>
            </a:pPr>
            <a:r>
              <a:rPr lang="ko-KR" altLang="en-US" sz="1200" kern="0" dirty="0">
                <a:latin typeface="+mn-ea"/>
              </a:rPr>
              <a:t>서비스 분리에 따른 상속 관계 </a:t>
            </a:r>
            <a:r>
              <a:rPr lang="en-US" altLang="ko-KR" sz="1200" kern="0" dirty="0">
                <a:latin typeface="+mn-ea"/>
              </a:rPr>
              <a:t>/ </a:t>
            </a:r>
            <a:r>
              <a:rPr lang="ko-KR" altLang="en-US" sz="1200" kern="0" dirty="0">
                <a:latin typeface="+mn-ea"/>
              </a:rPr>
              <a:t>공통 클래스 변환</a:t>
            </a:r>
            <a:endParaRPr lang="en-US" altLang="ko-KR" sz="1200" kern="0" dirty="0">
              <a:latin typeface="+mn-ea"/>
            </a:endParaRPr>
          </a:p>
          <a:p>
            <a:pPr marL="628650" lvl="1" indent="-171450" defTabSz="914400">
              <a:lnSpc>
                <a:spcPct val="150000"/>
              </a:lnSpc>
              <a:buFontTx/>
              <a:buChar char="-"/>
            </a:pPr>
            <a:r>
              <a:rPr lang="ko-KR" altLang="en-US" sz="1200" kern="0" dirty="0">
                <a:latin typeface="+mn-ea"/>
              </a:rPr>
              <a:t>파티션 별 데이터베이스 사용현황 점검 </a:t>
            </a:r>
            <a:endParaRPr lang="en-US" altLang="ko-KR" sz="1200" kern="0" dirty="0">
              <a:latin typeface="+mn-ea"/>
            </a:endParaRPr>
          </a:p>
        </p:txBody>
      </p:sp>
      <p:sp>
        <p:nvSpPr>
          <p:cNvPr id="61" name="직사각형 151">
            <a:extLst>
              <a:ext uri="{FF2B5EF4-FFF2-40B4-BE49-F238E27FC236}">
                <a16:creationId xmlns:a16="http://schemas.microsoft.com/office/drawing/2014/main" id="{348FD1CA-D5B1-477F-B79C-6C3AD8D76056}"/>
              </a:ext>
            </a:extLst>
          </p:cNvPr>
          <p:cNvSpPr/>
          <p:nvPr/>
        </p:nvSpPr>
        <p:spPr bwMode="auto">
          <a:xfrm>
            <a:off x="4058924" y="4530033"/>
            <a:ext cx="4215374" cy="403781"/>
          </a:xfrm>
          <a:prstGeom prst="rect">
            <a:avLst/>
          </a:prstGeom>
          <a:solidFill>
            <a:schemeClr val="bg1"/>
          </a:solidFill>
          <a:ln w="3175" algn="ctr">
            <a:solidFill>
              <a:sysClr val="window" lastClr="FFFFFF">
                <a:lumMod val="50000"/>
              </a:sysClr>
            </a:solidFill>
            <a:miter lim="800000"/>
            <a:headEnd/>
            <a:tailEnd/>
          </a:ln>
        </p:spPr>
        <p:txBody>
          <a:bodyPr lIns="360000" tIns="72000" rIns="72000" bIns="72000" anchor="ctr"/>
          <a:lstStyle/>
          <a:p>
            <a:pPr lvl="0" eaLnBrk="0" fontAlgn="base" hangingPunct="0">
              <a:spcBef>
                <a:spcPct val="20000"/>
              </a:spcBef>
              <a:spcAft>
                <a:spcPct val="0"/>
              </a:spcAft>
              <a:buSzPct val="100000"/>
            </a:pPr>
            <a:r>
              <a:rPr lang="en-US" altLang="ko-KR" sz="1400" b="1" kern="0" dirty="0">
                <a:solidFill>
                  <a:prstClr val="black"/>
                </a:solidFill>
                <a:latin typeface="+mn-ea"/>
              </a:rPr>
              <a:t>Rewrite .vs Refactoring by Mono2Micro </a:t>
            </a:r>
            <a:endParaRPr lang="ko-KR" altLang="en-US" sz="1400" b="1" kern="0" dirty="0">
              <a:solidFill>
                <a:prstClr val="black"/>
              </a:solidFill>
              <a:latin typeface="+mn-ea"/>
            </a:endParaRPr>
          </a:p>
        </p:txBody>
      </p:sp>
      <p:sp>
        <p:nvSpPr>
          <p:cNvPr id="62" name="Rectangle 60">
            <a:extLst>
              <a:ext uri="{FF2B5EF4-FFF2-40B4-BE49-F238E27FC236}">
                <a16:creationId xmlns:a16="http://schemas.microsoft.com/office/drawing/2014/main" id="{08021D55-E371-46E1-9105-2C465A9DE79E}"/>
              </a:ext>
            </a:extLst>
          </p:cNvPr>
          <p:cNvSpPr>
            <a:spLocks noChangeArrowheads="1"/>
          </p:cNvSpPr>
          <p:nvPr/>
        </p:nvSpPr>
        <p:spPr bwMode="auto">
          <a:xfrm>
            <a:off x="4058923" y="4933813"/>
            <a:ext cx="4215374" cy="1459685"/>
          </a:xfrm>
          <a:prstGeom prst="rect">
            <a:avLst/>
          </a:prstGeom>
          <a:noFill/>
          <a:ln w="9525" algn="ctr">
            <a:noFill/>
            <a:miter lim="800000"/>
            <a:headEnd/>
            <a:tailEnd/>
          </a:ln>
        </p:spPr>
        <p:txBody>
          <a:bodyPr lIns="90000" tIns="36000" rIns="0" bIns="0" anchor="t"/>
          <a:lstStyle/>
          <a:p>
            <a:pPr marL="176213" lvl="0" indent="-176213" defTabSz="914400">
              <a:lnSpc>
                <a:spcPct val="150000"/>
              </a:lnSpc>
              <a:buFont typeface="Wingdings" panose="05000000000000000000" pitchFamily="2" charset="2"/>
              <a:buChar char="§"/>
              <a:defRPr/>
            </a:pPr>
            <a:r>
              <a:rPr lang="ko-KR" altLang="en-US" sz="1200" b="1" kern="0" dirty="0">
                <a:latin typeface="+mn-ea"/>
              </a:rPr>
              <a:t>도메인기반의 수동 변환작업은 필수적으로 클래스의 분리 및 신규 클래스 생성을 수반 </a:t>
            </a:r>
            <a:r>
              <a:rPr lang="en-US" altLang="ko-KR" sz="1200" b="1" kern="0" dirty="0">
                <a:latin typeface="+mn-ea"/>
              </a:rPr>
              <a:t>– </a:t>
            </a:r>
            <a:r>
              <a:rPr lang="ko-KR" altLang="en-US" sz="1200" b="1" kern="0" dirty="0">
                <a:latin typeface="+mn-ea"/>
              </a:rPr>
              <a:t>테스트 재사용불가 </a:t>
            </a:r>
            <a:endParaRPr lang="en-US" altLang="ko-KR" sz="1200" b="1" kern="0" dirty="0">
              <a:latin typeface="+mn-ea"/>
            </a:endParaRPr>
          </a:p>
          <a:p>
            <a:pPr marL="176213" lvl="0" indent="-176213" defTabSz="914400">
              <a:lnSpc>
                <a:spcPct val="150000"/>
              </a:lnSpc>
              <a:buFont typeface="Wingdings" panose="05000000000000000000" pitchFamily="2" charset="2"/>
              <a:buChar char="§"/>
              <a:defRPr/>
            </a:pPr>
            <a:r>
              <a:rPr lang="ko-KR" altLang="en-US" sz="1200" b="1" kern="0" dirty="0">
                <a:latin typeface="+mn-ea"/>
              </a:rPr>
              <a:t>실제 변환작업에 투입되는 공수 </a:t>
            </a:r>
            <a:r>
              <a:rPr lang="en-US" altLang="ko-KR" sz="1200" b="1" kern="0" dirty="0">
                <a:latin typeface="+mn-ea"/>
              </a:rPr>
              <a:t>/ </a:t>
            </a:r>
            <a:r>
              <a:rPr lang="ko-KR" altLang="en-US" sz="1200" b="1" kern="0" dirty="0">
                <a:latin typeface="+mn-ea"/>
              </a:rPr>
              <a:t>시간이 과도하게 소요되는 </a:t>
            </a:r>
            <a:r>
              <a:rPr lang="en-US" altLang="ko-KR" sz="1200" b="1" kern="0" dirty="0">
                <a:latin typeface="+mn-ea"/>
              </a:rPr>
              <a:t>Rewrite </a:t>
            </a:r>
            <a:r>
              <a:rPr lang="ko-KR" altLang="en-US" sz="1200" b="1" kern="0" dirty="0">
                <a:latin typeface="+mn-ea"/>
              </a:rPr>
              <a:t>에 반해 </a:t>
            </a:r>
            <a:r>
              <a:rPr lang="en-US" altLang="ko-KR" sz="1200" b="1" kern="0" dirty="0">
                <a:latin typeface="+mn-ea"/>
              </a:rPr>
              <a:t>Mono2Micro </a:t>
            </a:r>
            <a:r>
              <a:rPr lang="ko-KR" altLang="en-US" sz="1200" b="1" kern="0" dirty="0">
                <a:latin typeface="+mn-ea"/>
              </a:rPr>
              <a:t>는 짧은 시간내에 수천개의 코드를 검토하고 파티션을 제안 </a:t>
            </a:r>
            <a:endParaRPr lang="en-US" altLang="ko-KR" sz="1200" b="1" kern="0" dirty="0">
              <a:latin typeface="+mn-ea"/>
            </a:endParaRPr>
          </a:p>
        </p:txBody>
      </p:sp>
      <p:pic>
        <p:nvPicPr>
          <p:cNvPr id="63" name="Picture 35">
            <a:extLst>
              <a:ext uri="{FF2B5EF4-FFF2-40B4-BE49-F238E27FC236}">
                <a16:creationId xmlns:a16="http://schemas.microsoft.com/office/drawing/2014/main" id="{B1925AD5-4248-4489-B9C3-5D260462A85A}"/>
              </a:ext>
            </a:extLst>
          </p:cNvPr>
          <p:cNvPicPr>
            <a:picLocks noChangeAspect="1" noChangeArrowheads="1"/>
          </p:cNvPicPr>
          <p:nvPr/>
        </p:nvPicPr>
        <p:blipFill>
          <a:blip r:embed="rId3" cstate="print">
            <a:clrChange>
              <a:clrFrom>
                <a:srgbClr val="FFFFFF"/>
              </a:clrFrom>
              <a:clrTo>
                <a:srgbClr val="FFFFFF">
                  <a:alpha val="0"/>
                </a:srgbClr>
              </a:clrTo>
            </a:clrChange>
            <a:duotone>
              <a:schemeClr val="accent1">
                <a:shade val="45000"/>
                <a:satMod val="135000"/>
              </a:schemeClr>
              <a:prstClr val="white"/>
            </a:duotone>
          </a:blip>
          <a:srcRect/>
          <a:stretch>
            <a:fillRect/>
          </a:stretch>
        </p:blipFill>
        <p:spPr bwMode="auto">
          <a:xfrm>
            <a:off x="8333287" y="2296504"/>
            <a:ext cx="299537" cy="2859362"/>
          </a:xfrm>
          <a:prstGeom prst="rect">
            <a:avLst/>
          </a:prstGeom>
          <a:noFill/>
          <a:ln w="9525">
            <a:noFill/>
            <a:miter lim="800000"/>
            <a:headEnd/>
            <a:tailEnd/>
          </a:ln>
        </p:spPr>
      </p:pic>
    </p:spTree>
    <p:extLst>
      <p:ext uri="{BB962C8B-B14F-4D97-AF65-F5344CB8AC3E}">
        <p14:creationId xmlns:p14="http://schemas.microsoft.com/office/powerpoint/2010/main" val="2978736985"/>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solidFill>
          <a:srgbClr val="1F6B95"/>
        </a:solidFill>
        <a:ln w="9525" cap="flat" cmpd="sng" algn="ctr">
          <a:solidFill>
            <a:srgbClr val="000000"/>
          </a:solidFill>
          <a:prstDash val="solid"/>
          <a:miter lim="800000"/>
          <a:headEnd type="none" w="med" len="med"/>
          <a:tailEnd type="triangle"/>
        </a:ln>
        <a:effectLst/>
      </a:spPr>
      <a:body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13430</TotalTime>
  <Words>1145</Words>
  <Application>Microsoft Office PowerPoint</Application>
  <PresentationFormat>Widescreen</PresentationFormat>
  <Paragraphs>173</Paragraphs>
  <Slides>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맑은 고딕</vt:lpstr>
      <vt:lpstr>맑은 고딕</vt:lpstr>
      <vt:lpstr>Arial</vt:lpstr>
      <vt:lpstr>Calibri</vt:lpstr>
      <vt:lpstr>Trebuchet MS</vt:lpstr>
      <vt:lpstr>Wingdings</vt:lpstr>
      <vt:lpstr>Office 테마</vt:lpstr>
      <vt:lpstr>PowerPoint Presentation</vt:lpstr>
      <vt:lpstr>NHLI 분석 결과 》 어플리케이션 분석》 Mono2Micro Workflow</vt:lpstr>
      <vt:lpstr>NHLI 분석 결과 》 어플리케이션 분석》 Containerization Benefit</vt:lpstr>
      <vt:lpstr>NHLI 분석 결과 》 어플리케이션 분석》 M2M(Mono2Micro)</vt:lpstr>
      <vt:lpstr>[첨부] M2M 분석 결과</vt:lpstr>
      <vt:lpstr>어플리케이션 Modernization 》 ReFactor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EUN SUK SUNG</dc:creator>
  <cp:lastModifiedBy>HongSeok Kim</cp:lastModifiedBy>
  <cp:revision>1140</cp:revision>
  <dcterms:created xsi:type="dcterms:W3CDTF">2020-01-30T05:51:23Z</dcterms:created>
  <dcterms:modified xsi:type="dcterms:W3CDTF">2021-12-13T10:11:22Z</dcterms:modified>
</cp:coreProperties>
</file>